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theme/themeOverride15.xml" ContentType="application/vnd.openxmlformats-officedocument.themeOverride+xml"/>
  <Override PartName="/ppt/drawings/drawing3.xml" ContentType="application/vnd.openxmlformats-officedocument.drawingml.chartshapes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theme/themeOverride17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9" r:id="rId1"/>
  </p:sldMasterIdLst>
  <p:notesMasterIdLst>
    <p:notesMasterId r:id="rId61"/>
  </p:notesMasterIdLst>
  <p:handoutMasterIdLst>
    <p:handoutMasterId r:id="rId62"/>
  </p:handoutMasterIdLst>
  <p:sldIdLst>
    <p:sldId id="506" r:id="rId2"/>
    <p:sldId id="484" r:id="rId3"/>
    <p:sldId id="570" r:id="rId4"/>
    <p:sldId id="599" r:id="rId5"/>
    <p:sldId id="600" r:id="rId6"/>
    <p:sldId id="606" r:id="rId7"/>
    <p:sldId id="594" r:id="rId8"/>
    <p:sldId id="605" r:id="rId9"/>
    <p:sldId id="601" r:id="rId10"/>
    <p:sldId id="602" r:id="rId11"/>
    <p:sldId id="603" r:id="rId12"/>
    <p:sldId id="604" r:id="rId13"/>
    <p:sldId id="607" r:id="rId14"/>
    <p:sldId id="609" r:id="rId15"/>
    <p:sldId id="612" r:id="rId16"/>
    <p:sldId id="611" r:id="rId17"/>
    <p:sldId id="613" r:id="rId18"/>
    <p:sldId id="615" r:id="rId19"/>
    <p:sldId id="616" r:id="rId20"/>
    <p:sldId id="617" r:id="rId21"/>
    <p:sldId id="614" r:id="rId22"/>
    <p:sldId id="608" r:id="rId23"/>
    <p:sldId id="620" r:id="rId24"/>
    <p:sldId id="621" r:id="rId25"/>
    <p:sldId id="622" r:id="rId26"/>
    <p:sldId id="618" r:id="rId27"/>
    <p:sldId id="619" r:id="rId28"/>
    <p:sldId id="575" r:id="rId29"/>
    <p:sldId id="497" r:id="rId30"/>
    <p:sldId id="517" r:id="rId31"/>
    <p:sldId id="516" r:id="rId32"/>
    <p:sldId id="581" r:id="rId33"/>
    <p:sldId id="595" r:id="rId34"/>
    <p:sldId id="596" r:id="rId35"/>
    <p:sldId id="598" r:id="rId36"/>
    <p:sldId id="582" r:id="rId37"/>
    <p:sldId id="586" r:id="rId38"/>
    <p:sldId id="588" r:id="rId39"/>
    <p:sldId id="648" r:id="rId40"/>
    <p:sldId id="649" r:id="rId41"/>
    <p:sldId id="629" r:id="rId42"/>
    <p:sldId id="634" r:id="rId43"/>
    <p:sldId id="592" r:id="rId44"/>
    <p:sldId id="630" r:id="rId45"/>
    <p:sldId id="590" r:id="rId46"/>
    <p:sldId id="591" r:id="rId47"/>
    <p:sldId id="593" r:id="rId48"/>
    <p:sldId id="631" r:id="rId49"/>
    <p:sldId id="633" r:id="rId50"/>
    <p:sldId id="650" r:id="rId51"/>
    <p:sldId id="636" r:id="rId52"/>
    <p:sldId id="626" r:id="rId53"/>
    <p:sldId id="624" r:id="rId54"/>
    <p:sldId id="646" r:id="rId55"/>
    <p:sldId id="647" r:id="rId56"/>
    <p:sldId id="642" r:id="rId57"/>
    <p:sldId id="643" r:id="rId58"/>
    <p:sldId id="644" r:id="rId59"/>
    <p:sldId id="569" r:id="rId6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6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7" autoAdjust="0"/>
    <p:restoredTop sz="89698" autoAdjust="0"/>
  </p:normalViewPr>
  <p:slideViewPr>
    <p:cSldViewPr>
      <p:cViewPr>
        <p:scale>
          <a:sx n="60" d="100"/>
          <a:sy n="60" d="100"/>
        </p:scale>
        <p:origin x="-73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h\IFCEE%20Paper\Pile%20dynamic%20capacities-modified%204-29-2014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5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6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sh\IFCEE%20Paper\Pile%20dynamic%20capacities-modified%204-29-2014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h\IFCEE%20Paper\Pile%20dynamic%20capacities-modified%204-29-2014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CPT\CPTdataMacros.xls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20089778497313"/>
          <c:y val="8.0885288929047797E-2"/>
          <c:w val="0.55288284641989849"/>
          <c:h val="0.71689966008347306"/>
        </c:manualLayout>
      </c:layout>
      <c:scatterChart>
        <c:scatterStyle val="lineMarker"/>
        <c:varyColors val="0"/>
        <c:ser>
          <c:idx val="2"/>
          <c:order val="2"/>
          <c:tx>
            <c:v>CAPWAP</c:v>
          </c:tx>
          <c:spPr>
            <a:ln w="28575">
              <a:noFill/>
            </a:ln>
          </c:spPr>
          <c:dLbls>
            <c:dLbl>
              <c:idx val="0"/>
              <c:layout>
                <c:manualLayout>
                  <c:x val="-0.14896797118237315"/>
                  <c:y val="0.44261150283043887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Restrike</a:t>
                    </a:r>
                    <a:endParaRPr lang="en-US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'Unfactored Capacity'!$J$7</c:f>
              <c:numCache>
                <c:formatCode>General</c:formatCode>
                <c:ptCount val="1"/>
                <c:pt idx="0">
                  <c:v>2.6457513110645907</c:v>
                </c:pt>
              </c:numCache>
            </c:numRef>
          </c:xVal>
          <c:yVal>
            <c:numRef>
              <c:f>'Unfactored Capacity'!$K$8</c:f>
              <c:numCache>
                <c:formatCode>0</c:formatCode>
                <c:ptCount val="1"/>
                <c:pt idx="0">
                  <c:v>1498.9760000000001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ymbol val="x"/>
            <c:size val="16"/>
          </c:marker>
          <c:dLbls>
            <c:dLbl>
              <c:idx val="0"/>
              <c:layout>
                <c:manualLayout>
                  <c:x val="-2.964186719650698E-2"/>
                  <c:y val="0.29343767479884686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EOID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'Unfactored Capacity'!$F$8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'Unfactored Capacity'!$H$8</c:f>
              <c:numCache>
                <c:formatCode>0</c:formatCode>
                <c:ptCount val="1"/>
                <c:pt idx="0">
                  <c:v>1289.92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919616"/>
        <c:axId val="107925888"/>
      </c:scatterChart>
      <c:scatterChart>
        <c:scatterStyle val="smoothMarker"/>
        <c:varyColors val="0"/>
        <c:ser>
          <c:idx val="0"/>
          <c:order val="0"/>
          <c:tx>
            <c:strRef>
              <c:f>'Unfactored Capacity'!$AG$70</c:f>
              <c:strCache>
                <c:ptCount val="1"/>
                <c:pt idx="0">
                  <c:v>T50=2 Days α=0.2</c:v>
                </c:pt>
              </c:strCache>
            </c:strRef>
          </c:tx>
          <c:spPr>
            <a:ln w="15875">
              <a:solidFill>
                <a:srgbClr val="00B050"/>
              </a:solidFill>
              <a:prstDash val="lgDashDotDot"/>
            </a:ln>
          </c:spPr>
          <c:marker>
            <c:symbol val="none"/>
          </c:marker>
          <c:xVal>
            <c:numRef>
              <c:f>'Unfactored Capacity'!$N$5:$S$5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Capacity'!$AU$7:$AZ$7</c:f>
              <c:numCache>
                <c:formatCode>0</c:formatCode>
                <c:ptCount val="6"/>
                <c:pt idx="0">
                  <c:v>770.09706666666671</c:v>
                </c:pt>
                <c:pt idx="1">
                  <c:v>990.12480000000016</c:v>
                </c:pt>
                <c:pt idx="2">
                  <c:v>1356.8376888888888</c:v>
                </c:pt>
                <c:pt idx="3">
                  <c:v>1485.1872000000003</c:v>
                </c:pt>
                <c:pt idx="4">
                  <c:v>1567.6976000000002</c:v>
                </c:pt>
                <c:pt idx="5">
                  <c:v>1628.5659278688524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'Unfactored Capacity'!$AG$71</c:f>
              <c:strCache>
                <c:ptCount val="1"/>
                <c:pt idx="0">
                  <c:v>T50=1 Day α=0.2</c:v>
                </c:pt>
              </c:strCache>
            </c:strRef>
          </c:tx>
          <c:spPr>
            <a:ln w="15875">
              <a:solidFill>
                <a:schemeClr val="tx1"/>
              </a:solidFill>
              <a:prstDash val="lgDashDot"/>
            </a:ln>
          </c:spPr>
          <c:marker>
            <c:symbol val="none"/>
          </c:marker>
          <c:xVal>
            <c:numRef>
              <c:f>'Unfactored Capacity'!$N$5:$S$5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Capacity'!$AU$8:$AZ$8</c:f>
              <c:numCache>
                <c:formatCode>0</c:formatCode>
                <c:ptCount val="6"/>
                <c:pt idx="0">
                  <c:v>990.12480000000016</c:v>
                </c:pt>
                <c:pt idx="1">
                  <c:v>1210.1525333333334</c:v>
                </c:pt>
                <c:pt idx="2">
                  <c:v>1485.1872000000003</c:v>
                </c:pt>
                <c:pt idx="3">
                  <c:v>1562.196906666667</c:v>
                </c:pt>
                <c:pt idx="4">
                  <c:v>1607.6219870967745</c:v>
                </c:pt>
                <c:pt idx="5">
                  <c:v>1639.2975338842975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'Unfactored Capacity'!$AG$72</c:f>
              <c:strCache>
                <c:ptCount val="1"/>
                <c:pt idx="0">
                  <c:v>T50=1/2 Day α=0.2</c:v>
                </c:pt>
              </c:strCache>
            </c:strRef>
          </c:tx>
          <c:spPr>
            <a:ln w="15875"/>
          </c:spPr>
          <c:marker>
            <c:symbol val="none"/>
          </c:marker>
          <c:xVal>
            <c:numRef>
              <c:f>'Unfactored Capacity'!$N$5:$S$5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Capacity'!$AU$9:$AZ$9</c:f>
              <c:numCache>
                <c:formatCode>0</c:formatCode>
                <c:ptCount val="6"/>
                <c:pt idx="0">
                  <c:v>1210.1525333333334</c:v>
                </c:pt>
                <c:pt idx="1">
                  <c:v>1386.1747200000002</c:v>
                </c:pt>
                <c:pt idx="2">
                  <c:v>1562.196906666667</c:v>
                </c:pt>
                <c:pt idx="3">
                  <c:v>1604.6850206896556</c:v>
                </c:pt>
                <c:pt idx="4">
                  <c:v>1628.5659278688524</c:v>
                </c:pt>
                <c:pt idx="5">
                  <c:v>1644.7301311203321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'Unfactored Capacity'!$AG$73</c:f>
              <c:strCache>
                <c:ptCount val="1"/>
                <c:pt idx="0">
                  <c:v>T50=2 Days α=0.5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dPt>
            <c:idx val="2"/>
            <c:bubble3D val="0"/>
          </c:dPt>
          <c:xVal>
            <c:numRef>
              <c:f>'Unfactored Capacity'!$N$5:$S$5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Capacity'!$AN$7:$AS$7</c:f>
              <c:numCache>
                <c:formatCode>0</c:formatCode>
                <c:ptCount val="6"/>
                <c:pt idx="0">
                  <c:v>1100.1386666666667</c:v>
                </c:pt>
                <c:pt idx="1">
                  <c:v>1237.6560000000002</c:v>
                </c:pt>
                <c:pt idx="2">
                  <c:v>1466.8515555555557</c:v>
                </c:pt>
                <c:pt idx="3">
                  <c:v>1547.0700000000002</c:v>
                </c:pt>
                <c:pt idx="4">
                  <c:v>1598.6390000000001</c:v>
                </c:pt>
                <c:pt idx="5">
                  <c:v>1636.6817049180329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'Unfactored Capacity'!$AG$74</c:f>
              <c:strCache>
                <c:ptCount val="1"/>
                <c:pt idx="0">
                  <c:v>T50=1 Day α=0.5</c:v>
                </c:pt>
              </c:strCache>
            </c:strRef>
          </c:tx>
          <c:spPr>
            <a:ln w="50800">
              <a:prstDash val="sysDot"/>
            </a:ln>
          </c:spPr>
          <c:marker>
            <c:symbol val="none"/>
          </c:marker>
          <c:xVal>
            <c:numRef>
              <c:f>'Unfactored Capacity'!$W$5:$AB$5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Capacity'!$AN$8:$AS$8</c:f>
              <c:numCache>
                <c:formatCode>0</c:formatCode>
                <c:ptCount val="6"/>
                <c:pt idx="0">
                  <c:v>1237.6560000000002</c:v>
                </c:pt>
                <c:pt idx="1">
                  <c:v>1375.1733333333332</c:v>
                </c:pt>
                <c:pt idx="2">
                  <c:v>1547.0700000000002</c:v>
                </c:pt>
                <c:pt idx="3">
                  <c:v>1595.2010666666667</c:v>
                </c:pt>
                <c:pt idx="4">
                  <c:v>1623.5917419354839</c:v>
                </c:pt>
                <c:pt idx="5">
                  <c:v>1643.3889586776861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'Unfactored Capacity'!$AG$75</c:f>
              <c:strCache>
                <c:ptCount val="1"/>
                <c:pt idx="0">
                  <c:v>T50=1/2 Day α=0.5</c:v>
                </c:pt>
              </c:strCache>
            </c:strRef>
          </c:tx>
          <c:spPr>
            <a:ln>
              <a:prstDash val="lgDash"/>
            </a:ln>
          </c:spPr>
          <c:marker>
            <c:symbol val="none"/>
          </c:marker>
          <c:xVal>
            <c:numRef>
              <c:f>'Unfactored Capacity'!$W$5:$AB$5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Capacity'!$AN$9:$AS$9</c:f>
              <c:numCache>
                <c:formatCode>0</c:formatCode>
                <c:ptCount val="6"/>
                <c:pt idx="0">
                  <c:v>1375.1733333333332</c:v>
                </c:pt>
                <c:pt idx="1">
                  <c:v>1485.1872000000003</c:v>
                </c:pt>
                <c:pt idx="2">
                  <c:v>1595.2010666666667</c:v>
                </c:pt>
                <c:pt idx="3">
                  <c:v>1621.7561379310348</c:v>
                </c:pt>
                <c:pt idx="4">
                  <c:v>1636.6817049180329</c:v>
                </c:pt>
                <c:pt idx="5">
                  <c:v>1646.7843319502076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919616"/>
        <c:axId val="107925888"/>
      </c:scatterChart>
      <c:valAx>
        <c:axId val="107919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Square Root of Time, Days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7925888"/>
        <c:crosses val="autoZero"/>
        <c:crossBetween val="midCat"/>
      </c:valAx>
      <c:valAx>
        <c:axId val="1079258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b="0">
                    <a:latin typeface="Arial" panose="020B0604020202020204" pitchFamily="34" charset="0"/>
                    <a:cs typeface="Arial" panose="020B0604020202020204" pitchFamily="34" charset="0"/>
                  </a:rPr>
                  <a:t>Nominal Resistance (kN)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7919616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69951585739282585"/>
          <c:y val="0.15703282991265438"/>
          <c:w val="0.28383475503062117"/>
          <c:h val="0.64479772815283332"/>
        </c:manualLayout>
      </c:layout>
      <c:overlay val="0"/>
      <c:txPr>
        <a:bodyPr/>
        <a:lstStyle/>
        <a:p>
          <a:pPr>
            <a:defRPr sz="1600" baseline="0">
              <a:latin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 w="19050">
      <a:solidFill>
        <a:schemeClr val="tx1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900" b="1" i="0" strike="noStrike">
                <a:solidFill>
                  <a:srgbClr val="000000"/>
                </a:solidFill>
                <a:latin typeface="Arial"/>
                <a:cs typeface="Arial"/>
              </a:rPr>
              <a:t>Factor of Safety from q</a:t>
            </a:r>
            <a:r>
              <a:rPr lang="en-US" sz="900" b="1" i="0" strike="noStrike" baseline="-25000">
                <a:solidFill>
                  <a:srgbClr val="000000"/>
                </a:solidFill>
                <a:latin typeface="Arial"/>
                <a:cs typeface="Arial"/>
              </a:rPr>
              <a:t>T</a:t>
            </a:r>
          </a:p>
        </c:rich>
      </c:tx>
      <c:layout>
        <c:manualLayout>
          <c:xMode val="edge"/>
          <c:yMode val="edge"/>
          <c:x val="0.19230814375221589"/>
          <c:y val="3.483606557377064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2115436531504767"/>
          <c:y val="0.15163934426229586"/>
          <c:w val="0.73557864985222232"/>
          <c:h val="0.81762295081967262"/>
        </c:manualLayout>
      </c:layout>
      <c:scatterChart>
        <c:scatterStyle val="lineMarker"/>
        <c:varyColors val="0"/>
        <c:ser>
          <c:idx val="0"/>
          <c:order val="0"/>
          <c:tx>
            <c:v>fs</c:v>
          </c:tx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Liquefaction!$C$18:$C$223</c:f>
              <c:numCache>
                <c:formatCode>General</c:formatCode>
                <c:ptCount val="206"/>
                <c:pt idx="0">
                  <c:v>1.1067153310317261</c:v>
                </c:pt>
                <c:pt idx="1">
                  <c:v>1.4949841156490438</c:v>
                </c:pt>
                <c:pt idx="2">
                  <c:v>1.6290949509697448</c:v>
                </c:pt>
                <c:pt idx="3">
                  <c:v>1.8439223558992475</c:v>
                </c:pt>
                <c:pt idx="4">
                  <c:v>1.7597774870620375</c:v>
                </c:pt>
                <c:pt idx="5">
                  <c:v>1.6625370940279101</c:v>
                </c:pt>
                <c:pt idx="6">
                  <c:v>1.781125068379448</c:v>
                </c:pt>
                <c:pt idx="7">
                  <c:v>1.7991345866798578</c:v>
                </c:pt>
                <c:pt idx="8">
                  <c:v>1.7830518919807181</c:v>
                </c:pt>
                <c:pt idx="9">
                  <c:v>1.6817093910164638</c:v>
                </c:pt>
                <c:pt idx="10">
                  <c:v>1.8376334933411358</c:v>
                </c:pt>
                <c:pt idx="11">
                  <c:v>1.9207370436301485</c:v>
                </c:pt>
                <c:pt idx="12">
                  <c:v>1.6451558692505408</c:v>
                </c:pt>
                <c:pt idx="13">
                  <c:v>1.457559533734655</c:v>
                </c:pt>
                <c:pt idx="14">
                  <c:v>1.4169819692573429</c:v>
                </c:pt>
                <c:pt idx="15">
                  <c:v>1.4777249806999806</c:v>
                </c:pt>
                <c:pt idx="16">
                  <c:v>1.6099159482046896</c:v>
                </c:pt>
                <c:pt idx="17">
                  <c:v>1.7414203710400658</c:v>
                </c:pt>
                <c:pt idx="18">
                  <c:v>1.8968828358218799</c:v>
                </c:pt>
                <c:pt idx="19">
                  <c:v>2.0573615103941836</c:v>
                </c:pt>
                <c:pt idx="20">
                  <c:v>2.1589998962651795</c:v>
                </c:pt>
                <c:pt idx="21">
                  <c:v>2.2194039620233053</c:v>
                </c:pt>
                <c:pt idx="22">
                  <c:v>2.1251402367838788</c:v>
                </c:pt>
                <c:pt idx="23">
                  <c:v>2.0450835580250271</c:v>
                </c:pt>
                <c:pt idx="24">
                  <c:v>1.9925377497305603</c:v>
                </c:pt>
                <c:pt idx="25">
                  <c:v>1.8701518001437891</c:v>
                </c:pt>
                <c:pt idx="26">
                  <c:v>1.67119205098141</c:v>
                </c:pt>
                <c:pt idx="27">
                  <c:v>1.56675235848586</c:v>
                </c:pt>
                <c:pt idx="28">
                  <c:v>1.486487982682388</c:v>
                </c:pt>
                <c:pt idx="29">
                  <c:v>1.4054150387193058</c:v>
                </c:pt>
                <c:pt idx="30">
                  <c:v>1.3246981344448001</c:v>
                </c:pt>
                <c:pt idx="31">
                  <c:v>1.2589003771292331</c:v>
                </c:pt>
                <c:pt idx="32">
                  <c:v>1.2041878137077398</c:v>
                </c:pt>
                <c:pt idx="33">
                  <c:v>1.0529654110074296</c:v>
                </c:pt>
                <c:pt idx="34">
                  <c:v>0.89037942377410662</c:v>
                </c:pt>
                <c:pt idx="35">
                  <c:v>0.74064406381359005</c:v>
                </c:pt>
                <c:pt idx="36">
                  <c:v>0.61098691205691968</c:v>
                </c:pt>
                <c:pt idx="37">
                  <c:v>0.50601995432364477</c:v>
                </c:pt>
                <c:pt idx="38">
                  <c:v>0.43634673351465708</c:v>
                </c:pt>
                <c:pt idx="39">
                  <c:v>0.39409481946512281</c:v>
                </c:pt>
                <c:pt idx="40">
                  <c:v>0.36819308542579571</c:v>
                </c:pt>
                <c:pt idx="41">
                  <c:v>0.34944409475967925</c:v>
                </c:pt>
                <c:pt idx="42">
                  <c:v>0.33619767555387015</c:v>
                </c:pt>
                <c:pt idx="43">
                  <c:v>0.32939006240949642</c:v>
                </c:pt>
                <c:pt idx="44">
                  <c:v>0.32557948108990437</c:v>
                </c:pt>
                <c:pt idx="45">
                  <c:v>0.32306766980113732</c:v>
                </c:pt>
                <c:pt idx="46">
                  <c:v>0.32524833990873242</c:v>
                </c:pt>
                <c:pt idx="47">
                  <c:v>0.32781708384079278</c:v>
                </c:pt>
                <c:pt idx="48">
                  <c:v>0.32637251795183586</c:v>
                </c:pt>
                <c:pt idx="49">
                  <c:v>0.31354155787298482</c:v>
                </c:pt>
                <c:pt idx="50">
                  <c:v>0.29749935088541535</c:v>
                </c:pt>
                <c:pt idx="51">
                  <c:v>0.28606803752937932</c:v>
                </c:pt>
                <c:pt idx="52">
                  <c:v>0.26942950383729042</c:v>
                </c:pt>
                <c:pt idx="53">
                  <c:v>0.25232222059654436</c:v>
                </c:pt>
                <c:pt idx="54">
                  <c:v>0.24036759711028241</c:v>
                </c:pt>
                <c:pt idx="55">
                  <c:v>0.23659625664105324</c:v>
                </c:pt>
                <c:pt idx="56">
                  <c:v>0.23793178219835232</c:v>
                </c:pt>
                <c:pt idx="57">
                  <c:v>0.24058300622525947</c:v>
                </c:pt>
                <c:pt idx="58">
                  <c:v>0.24665531795123224</c:v>
                </c:pt>
                <c:pt idx="59">
                  <c:v>0.24846294295889138</c:v>
                </c:pt>
                <c:pt idx="60">
                  <c:v>0.26345700014265488</c:v>
                </c:pt>
                <c:pt idx="61">
                  <c:v>0.28364526414976582</c:v>
                </c:pt>
                <c:pt idx="62">
                  <c:v>0.29597622209141694</c:v>
                </c:pt>
                <c:pt idx="63">
                  <c:v>0.30298741296884346</c:v>
                </c:pt>
                <c:pt idx="64">
                  <c:v>0.29323159925515668</c:v>
                </c:pt>
                <c:pt idx="65">
                  <c:v>0.29642508461804568</c:v>
                </c:pt>
                <c:pt idx="66">
                  <c:v>0.29676053026997523</c:v>
                </c:pt>
                <c:pt idx="67">
                  <c:v>0.30349202965433281</c:v>
                </c:pt>
                <c:pt idx="68">
                  <c:v>0.32364738353056532</c:v>
                </c:pt>
                <c:pt idx="69">
                  <c:v>0.35242979082100995</c:v>
                </c:pt>
                <c:pt idx="70">
                  <c:v>0.39954963514606484</c:v>
                </c:pt>
                <c:pt idx="71">
                  <c:v>0.44175315942067572</c:v>
                </c:pt>
                <c:pt idx="72">
                  <c:v>0.46951393168580191</c:v>
                </c:pt>
                <c:pt idx="73">
                  <c:v>0.48967208203668838</c:v>
                </c:pt>
                <c:pt idx="74">
                  <c:v>0.51345781834035031</c:v>
                </c:pt>
                <c:pt idx="75">
                  <c:v>0.54898228284151696</c:v>
                </c:pt>
                <c:pt idx="76">
                  <c:v>0.62891887687487391</c:v>
                </c:pt>
                <c:pt idx="77">
                  <c:v>0.70963418635852415</c:v>
                </c:pt>
                <c:pt idx="78">
                  <c:v>0.91143260662119685</c:v>
                </c:pt>
                <c:pt idx="79">
                  <c:v>0.89260794126758669</c:v>
                </c:pt>
                <c:pt idx="80">
                  <c:v>1.072252205373412</c:v>
                </c:pt>
                <c:pt idx="81">
                  <c:v>1.2373498592022778</c:v>
                </c:pt>
                <c:pt idx="82">
                  <c:v>1.2438660601231846</c:v>
                </c:pt>
                <c:pt idx="83">
                  <c:v>1.1697603986047298</c:v>
                </c:pt>
                <c:pt idx="84">
                  <c:v>0.9552971195732427</c:v>
                </c:pt>
                <c:pt idx="85">
                  <c:v>1.0566552845855641</c:v>
                </c:pt>
                <c:pt idx="86">
                  <c:v>0.90964683453595363</c:v>
                </c:pt>
                <c:pt idx="87">
                  <c:v>0.76433501754465738</c:v>
                </c:pt>
                <c:pt idx="88">
                  <c:v>0.67639137878780364</c:v>
                </c:pt>
                <c:pt idx="89">
                  <c:v>0.65745885532385062</c:v>
                </c:pt>
                <c:pt idx="90">
                  <c:v>0.63227894278849472</c:v>
                </c:pt>
                <c:pt idx="91">
                  <c:v>0.58340495893364896</c:v>
                </c:pt>
                <c:pt idx="92">
                  <c:v>0.54208440764107879</c:v>
                </c:pt>
                <c:pt idx="93">
                  <c:v>0.51496913692263957</c:v>
                </c:pt>
                <c:pt idx="94">
                  <c:v>0.50727850246773931</c:v>
                </c:pt>
                <c:pt idx="95">
                  <c:v>0.49578049830033138</c:v>
                </c:pt>
                <c:pt idx="96">
                  <c:v>0.51004494194412753</c:v>
                </c:pt>
                <c:pt idx="97">
                  <c:v>0.55740383642472113</c:v>
                </c:pt>
                <c:pt idx="98">
                  <c:v>0.77316613731461115</c:v>
                </c:pt>
                <c:pt idx="99">
                  <c:v>0.77560016712673763</c:v>
                </c:pt>
                <c:pt idx="100">
                  <c:v>0.95757884853077513</c:v>
                </c:pt>
                <c:pt idx="101">
                  <c:v>1.7122491018772581</c:v>
                </c:pt>
                <c:pt idx="102">
                  <c:v>2.4124938707518777</c:v>
                </c:pt>
                <c:pt idx="103">
                  <c:v>3.4929558176308304</c:v>
                </c:pt>
                <c:pt idx="104">
                  <c:v>3.3303875556900602</c:v>
                </c:pt>
                <c:pt idx="105">
                  <c:v>4.0686513512382785</c:v>
                </c:pt>
                <c:pt idx="106">
                  <c:v>3.8912593722703877</c:v>
                </c:pt>
                <c:pt idx="107">
                  <c:v>2.5673788454725042</c:v>
                </c:pt>
                <c:pt idx="108">
                  <c:v>2.1908403850121507</c:v>
                </c:pt>
                <c:pt idx="109">
                  <c:v>1.7801753615273521</c:v>
                </c:pt>
                <c:pt idx="110">
                  <c:v>1.8245532682946468</c:v>
                </c:pt>
                <c:pt idx="111">
                  <c:v>2.1037775800568048</c:v>
                </c:pt>
                <c:pt idx="112">
                  <c:v>2.5245640805109812</c:v>
                </c:pt>
                <c:pt idx="113">
                  <c:v>3.3762422088167234</c:v>
                </c:pt>
                <c:pt idx="114">
                  <c:v>3.5008118871158995</c:v>
                </c:pt>
                <c:pt idx="115">
                  <c:v>3.1058227110029533</c:v>
                </c:pt>
                <c:pt idx="116">
                  <c:v>2.5274245736095362</c:v>
                </c:pt>
                <c:pt idx="117">
                  <c:v>1.9349018620768281</c:v>
                </c:pt>
                <c:pt idx="118">
                  <c:v>1.4691386635434174</c:v>
                </c:pt>
                <c:pt idx="119">
                  <c:v>1.0166705626027261</c:v>
                </c:pt>
                <c:pt idx="120">
                  <c:v>0.92672821231193359</c:v>
                </c:pt>
                <c:pt idx="121">
                  <c:v>0.94514904148804235</c:v>
                </c:pt>
                <c:pt idx="122">
                  <c:v>1.017436273225959</c:v>
                </c:pt>
                <c:pt idx="123">
                  <c:v>1.1392571993131757</c:v>
                </c:pt>
                <c:pt idx="124">
                  <c:v>1.2625080157769135</c:v>
                </c:pt>
                <c:pt idx="125">
                  <c:v>1.349677915435864</c:v>
                </c:pt>
                <c:pt idx="126">
                  <c:v>1.2606895339766073</c:v>
                </c:pt>
                <c:pt idx="127">
                  <c:v>1.1358688933883059</c:v>
                </c:pt>
                <c:pt idx="128">
                  <c:v>1.0456603828671165</c:v>
                </c:pt>
                <c:pt idx="129">
                  <c:v>0.98857376015399057</c:v>
                </c:pt>
                <c:pt idx="130">
                  <c:v>0.95152910487634257</c:v>
                </c:pt>
                <c:pt idx="131">
                  <c:v>0.92099442699914713</c:v>
                </c:pt>
                <c:pt idx="132">
                  <c:v>0.91491287694083312</c:v>
                </c:pt>
                <c:pt idx="133">
                  <c:v>0.96186246797673558</c:v>
                </c:pt>
                <c:pt idx="134">
                  <c:v>1.0261340206788021</c:v>
                </c:pt>
                <c:pt idx="135">
                  <c:v>1.0671071905461611</c:v>
                </c:pt>
                <c:pt idx="136">
                  <c:v>1.063145037390542</c:v>
                </c:pt>
                <c:pt idx="137">
                  <c:v>1.0677523990984914</c:v>
                </c:pt>
                <c:pt idx="138">
                  <c:v>1.1642633167196859</c:v>
                </c:pt>
                <c:pt idx="139">
                  <c:v>1.1570532579655313</c:v>
                </c:pt>
                <c:pt idx="140">
                  <c:v>0.89061204562221841</c:v>
                </c:pt>
                <c:pt idx="141">
                  <c:v>0.71492958353374625</c:v>
                </c:pt>
                <c:pt idx="142">
                  <c:v>0.61531928427831861</c:v>
                </c:pt>
                <c:pt idx="143">
                  <c:v>0.61359174516828163</c:v>
                </c:pt>
                <c:pt idx="144">
                  <c:v>0.63535829100590835</c:v>
                </c:pt>
                <c:pt idx="145">
                  <c:v>0.6729471735644792</c:v>
                </c:pt>
                <c:pt idx="146">
                  <c:v>0.82745742391247412</c:v>
                </c:pt>
                <c:pt idx="147">
                  <c:v>0.94606491797023551</c:v>
                </c:pt>
                <c:pt idx="148">
                  <c:v>1.0726375894800295</c:v>
                </c:pt>
                <c:pt idx="149">
                  <c:v>1.1104047434317481</c:v>
                </c:pt>
                <c:pt idx="150">
                  <c:v>1.3045478110026629</c:v>
                </c:pt>
                <c:pt idx="151">
                  <c:v>1.5773299358981234</c:v>
                </c:pt>
                <c:pt idx="152">
                  <c:v>1.9633283717962344</c:v>
                </c:pt>
                <c:pt idx="153">
                  <c:v>2.3233002953235444</c:v>
                </c:pt>
                <c:pt idx="154">
                  <c:v>2.6364855056253305</c:v>
                </c:pt>
                <c:pt idx="155">
                  <c:v>2.7371063930895847</c:v>
                </c:pt>
                <c:pt idx="156">
                  <c:v>2.0882738924059452</c:v>
                </c:pt>
                <c:pt idx="157">
                  <c:v>1.5651874514735433</c:v>
                </c:pt>
                <c:pt idx="158">
                  <c:v>1.219636933968512</c:v>
                </c:pt>
                <c:pt idx="159">
                  <c:v>1.041358612891883</c:v>
                </c:pt>
                <c:pt idx="160">
                  <c:v>0.95512699455976091</c:v>
                </c:pt>
                <c:pt idx="161">
                  <c:v>1.4879824181548953</c:v>
                </c:pt>
                <c:pt idx="162">
                  <c:v>1.731104958878471</c:v>
                </c:pt>
                <c:pt idx="163">
                  <c:v>1.472435501379141</c:v>
                </c:pt>
                <c:pt idx="164">
                  <c:v>1.3342765552056739</c:v>
                </c:pt>
                <c:pt idx="165">
                  <c:v>1.2361523499952105</c:v>
                </c:pt>
                <c:pt idx="166">
                  <c:v>1.3546416053492258</c:v>
                </c:pt>
                <c:pt idx="167">
                  <c:v>0.91217133074331769</c:v>
                </c:pt>
                <c:pt idx="168">
                  <c:v>1.0078471536021738</c:v>
                </c:pt>
                <c:pt idx="169">
                  <c:v>1.3893333632828766</c:v>
                </c:pt>
                <c:pt idx="170">
                  <c:v>2.0587365445276116</c:v>
                </c:pt>
                <c:pt idx="171">
                  <c:v>2.757109769566044</c:v>
                </c:pt>
                <c:pt idx="172">
                  <c:v>2.4875161826598342</c:v>
                </c:pt>
                <c:pt idx="173">
                  <c:v>2.0867103749690865</c:v>
                </c:pt>
                <c:pt idx="174">
                  <c:v>1.5369274317435482</c:v>
                </c:pt>
                <c:pt idx="175">
                  <c:v>1.3325118139157126</c:v>
                </c:pt>
                <c:pt idx="176">
                  <c:v>1.0371893750344165</c:v>
                </c:pt>
                <c:pt idx="177">
                  <c:v>0.83130199178965258</c:v>
                </c:pt>
                <c:pt idx="178">
                  <c:v>0.76353133077055579</c:v>
                </c:pt>
                <c:pt idx="179">
                  <c:v>0.8887827619852483</c:v>
                </c:pt>
                <c:pt idx="180">
                  <c:v>0.99598717036415407</c:v>
                </c:pt>
                <c:pt idx="181">
                  <c:v>1.0740217909552838</c:v>
                </c:pt>
                <c:pt idx="182">
                  <c:v>1.1230382526453409</c:v>
                </c:pt>
                <c:pt idx="183">
                  <c:v>1.1899218565763539</c:v>
                </c:pt>
                <c:pt idx="184">
                  <c:v>1.2604339077040319</c:v>
                </c:pt>
                <c:pt idx="185">
                  <c:v>1.0716205320995678</c:v>
                </c:pt>
                <c:pt idx="186">
                  <c:v>0.8458405034765285</c:v>
                </c:pt>
                <c:pt idx="187">
                  <c:v>0.70678618206756427</c:v>
                </c:pt>
                <c:pt idx="188">
                  <c:v>0.64204862014599873</c:v>
                </c:pt>
                <c:pt idx="189">
                  <c:v>0.61094649556722669</c:v>
                </c:pt>
                <c:pt idx="190">
                  <c:v>0.66662573777248801</c:v>
                </c:pt>
                <c:pt idx="191">
                  <c:v>0.78953220531973956</c:v>
                </c:pt>
                <c:pt idx="192">
                  <c:v>1.0573721889925451</c:v>
                </c:pt>
                <c:pt idx="193">
                  <c:v>1.3093261616847411</c:v>
                </c:pt>
                <c:pt idx="194">
                  <c:v>1.4072304013819315</c:v>
                </c:pt>
                <c:pt idx="195">
                  <c:v>1.3530545782421484</c:v>
                </c:pt>
                <c:pt idx="196">
                  <c:v>1.085474839033687</c:v>
                </c:pt>
                <c:pt idx="197">
                  <c:v>0.81632788807114942</c:v>
                </c:pt>
                <c:pt idx="198">
                  <c:v>0.61677937927756565</c:v>
                </c:pt>
                <c:pt idx="199">
                  <c:v>0.49136077901603464</c:v>
                </c:pt>
                <c:pt idx="200">
                  <c:v>0.43013314534337083</c:v>
                </c:pt>
                <c:pt idx="201">
                  <c:v>0.44003717777617729</c:v>
                </c:pt>
                <c:pt idx="202">
                  <c:v>0.51149588241837818</c:v>
                </c:pt>
                <c:pt idx="203">
                  <c:v>0.6023248606630891</c:v>
                </c:pt>
                <c:pt idx="204">
                  <c:v>0.65531155813140785</c:v>
                </c:pt>
                <c:pt idx="205">
                  <c:v>0.67027296926534696</c:v>
                </c:pt>
              </c:numCache>
            </c:numRef>
          </c:xVal>
          <c:yVal>
            <c:numRef>
              <c:f>Liquefaction!$A$18:$A$223</c:f>
              <c:numCache>
                <c:formatCode>General</c:formatCode>
                <c:ptCount val="206"/>
                <c:pt idx="0">
                  <c:v>2.65</c:v>
                </c:pt>
                <c:pt idx="1">
                  <c:v>2.7</c:v>
                </c:pt>
                <c:pt idx="2">
                  <c:v>2.75</c:v>
                </c:pt>
                <c:pt idx="3">
                  <c:v>2.8</c:v>
                </c:pt>
                <c:pt idx="4">
                  <c:v>2.8499999999999988</c:v>
                </c:pt>
                <c:pt idx="5">
                  <c:v>2.9</c:v>
                </c:pt>
                <c:pt idx="6">
                  <c:v>2.9499999999999997</c:v>
                </c:pt>
                <c:pt idx="7">
                  <c:v>3</c:v>
                </c:pt>
                <c:pt idx="8">
                  <c:v>3.05</c:v>
                </c:pt>
                <c:pt idx="9">
                  <c:v>3.1</c:v>
                </c:pt>
                <c:pt idx="10">
                  <c:v>3.15</c:v>
                </c:pt>
                <c:pt idx="11">
                  <c:v>3.2</c:v>
                </c:pt>
                <c:pt idx="12">
                  <c:v>3.25</c:v>
                </c:pt>
                <c:pt idx="13">
                  <c:v>3.3</c:v>
                </c:pt>
                <c:pt idx="14">
                  <c:v>3.3499999999999988</c:v>
                </c:pt>
                <c:pt idx="15">
                  <c:v>3.4</c:v>
                </c:pt>
                <c:pt idx="16">
                  <c:v>3.4499999999999997</c:v>
                </c:pt>
                <c:pt idx="17">
                  <c:v>3.5</c:v>
                </c:pt>
                <c:pt idx="18">
                  <c:v>3.55</c:v>
                </c:pt>
                <c:pt idx="19">
                  <c:v>3.6</c:v>
                </c:pt>
                <c:pt idx="20">
                  <c:v>3.65</c:v>
                </c:pt>
                <c:pt idx="21">
                  <c:v>3.7</c:v>
                </c:pt>
                <c:pt idx="22">
                  <c:v>3.75</c:v>
                </c:pt>
                <c:pt idx="23">
                  <c:v>3.8</c:v>
                </c:pt>
                <c:pt idx="24">
                  <c:v>3.8499999999999988</c:v>
                </c:pt>
                <c:pt idx="25">
                  <c:v>3.9</c:v>
                </c:pt>
                <c:pt idx="26">
                  <c:v>3.9499999999999997</c:v>
                </c:pt>
                <c:pt idx="27">
                  <c:v>4</c:v>
                </c:pt>
                <c:pt idx="28">
                  <c:v>4.05</c:v>
                </c:pt>
                <c:pt idx="29">
                  <c:v>4.0999999999999996</c:v>
                </c:pt>
                <c:pt idx="30">
                  <c:v>4.1499999999999995</c:v>
                </c:pt>
                <c:pt idx="31">
                  <c:v>4.2</c:v>
                </c:pt>
                <c:pt idx="32">
                  <c:v>4.25</c:v>
                </c:pt>
                <c:pt idx="33">
                  <c:v>4.3</c:v>
                </c:pt>
                <c:pt idx="34">
                  <c:v>4.3499999999999996</c:v>
                </c:pt>
                <c:pt idx="35">
                  <c:v>4.4000000000000004</c:v>
                </c:pt>
                <c:pt idx="36">
                  <c:v>4.45</c:v>
                </c:pt>
                <c:pt idx="37">
                  <c:v>4.5</c:v>
                </c:pt>
                <c:pt idx="38">
                  <c:v>4.55</c:v>
                </c:pt>
                <c:pt idx="39">
                  <c:v>4.5999999999999996</c:v>
                </c:pt>
                <c:pt idx="40">
                  <c:v>4.6499999999999995</c:v>
                </c:pt>
                <c:pt idx="41">
                  <c:v>4.7</c:v>
                </c:pt>
                <c:pt idx="42">
                  <c:v>4.75</c:v>
                </c:pt>
                <c:pt idx="43">
                  <c:v>4.8</c:v>
                </c:pt>
                <c:pt idx="44">
                  <c:v>4.8499999999999996</c:v>
                </c:pt>
                <c:pt idx="45">
                  <c:v>4.9000000000000004</c:v>
                </c:pt>
                <c:pt idx="46">
                  <c:v>5</c:v>
                </c:pt>
                <c:pt idx="47">
                  <c:v>5.05</c:v>
                </c:pt>
                <c:pt idx="48">
                  <c:v>5.0999999999999996</c:v>
                </c:pt>
                <c:pt idx="49">
                  <c:v>12.850000000000023</c:v>
                </c:pt>
                <c:pt idx="50">
                  <c:v>13.9</c:v>
                </c:pt>
                <c:pt idx="51">
                  <c:v>13.950000000000006</c:v>
                </c:pt>
                <c:pt idx="52">
                  <c:v>15</c:v>
                </c:pt>
                <c:pt idx="53">
                  <c:v>15.05</c:v>
                </c:pt>
                <c:pt idx="54">
                  <c:v>15.7</c:v>
                </c:pt>
                <c:pt idx="55">
                  <c:v>16.8</c:v>
                </c:pt>
                <c:pt idx="56">
                  <c:v>16.850000000000001</c:v>
                </c:pt>
                <c:pt idx="57">
                  <c:v>19.95</c:v>
                </c:pt>
                <c:pt idx="58">
                  <c:v>20</c:v>
                </c:pt>
                <c:pt idx="59">
                  <c:v>22.5</c:v>
                </c:pt>
                <c:pt idx="60">
                  <c:v>22.55</c:v>
                </c:pt>
                <c:pt idx="61">
                  <c:v>22.6</c:v>
                </c:pt>
                <c:pt idx="62">
                  <c:v>22.650000000000031</c:v>
                </c:pt>
                <c:pt idx="63">
                  <c:v>22.7</c:v>
                </c:pt>
                <c:pt idx="64">
                  <c:v>23.25</c:v>
                </c:pt>
                <c:pt idx="65">
                  <c:v>23.3</c:v>
                </c:pt>
                <c:pt idx="66">
                  <c:v>23.35</c:v>
                </c:pt>
                <c:pt idx="67">
                  <c:v>23.4</c:v>
                </c:pt>
                <c:pt idx="68">
                  <c:v>23.45</c:v>
                </c:pt>
                <c:pt idx="69">
                  <c:v>23.5</c:v>
                </c:pt>
                <c:pt idx="70">
                  <c:v>23.55</c:v>
                </c:pt>
                <c:pt idx="71">
                  <c:v>23.6</c:v>
                </c:pt>
                <c:pt idx="72">
                  <c:v>23.650000000000031</c:v>
                </c:pt>
                <c:pt idx="73">
                  <c:v>23.7</c:v>
                </c:pt>
                <c:pt idx="74">
                  <c:v>23.75</c:v>
                </c:pt>
                <c:pt idx="75">
                  <c:v>23.8</c:v>
                </c:pt>
                <c:pt idx="76">
                  <c:v>23.85</c:v>
                </c:pt>
                <c:pt idx="77">
                  <c:v>23.9</c:v>
                </c:pt>
                <c:pt idx="78">
                  <c:v>23.95</c:v>
                </c:pt>
                <c:pt idx="79">
                  <c:v>24</c:v>
                </c:pt>
                <c:pt idx="80">
                  <c:v>24.05</c:v>
                </c:pt>
                <c:pt idx="81">
                  <c:v>24.1</c:v>
                </c:pt>
                <c:pt idx="82">
                  <c:v>24.150000000000031</c:v>
                </c:pt>
                <c:pt idx="83">
                  <c:v>24.2</c:v>
                </c:pt>
                <c:pt idx="84">
                  <c:v>24.25</c:v>
                </c:pt>
                <c:pt idx="85">
                  <c:v>24.3</c:v>
                </c:pt>
                <c:pt idx="86">
                  <c:v>24.35</c:v>
                </c:pt>
                <c:pt idx="87">
                  <c:v>24.4</c:v>
                </c:pt>
                <c:pt idx="88">
                  <c:v>24.45</c:v>
                </c:pt>
                <c:pt idx="89">
                  <c:v>24.5</c:v>
                </c:pt>
                <c:pt idx="90">
                  <c:v>24.55</c:v>
                </c:pt>
                <c:pt idx="91">
                  <c:v>24.6</c:v>
                </c:pt>
                <c:pt idx="92">
                  <c:v>24.650000000000031</c:v>
                </c:pt>
                <c:pt idx="93">
                  <c:v>24.7</c:v>
                </c:pt>
                <c:pt idx="94">
                  <c:v>24.75</c:v>
                </c:pt>
                <c:pt idx="95">
                  <c:v>24.8</c:v>
                </c:pt>
                <c:pt idx="96">
                  <c:v>24.85</c:v>
                </c:pt>
                <c:pt idx="97">
                  <c:v>24.9</c:v>
                </c:pt>
                <c:pt idx="98">
                  <c:v>25</c:v>
                </c:pt>
                <c:pt idx="99">
                  <c:v>25.05</c:v>
                </c:pt>
                <c:pt idx="100">
                  <c:v>25.1</c:v>
                </c:pt>
                <c:pt idx="101">
                  <c:v>25.150000000000031</c:v>
                </c:pt>
                <c:pt idx="102">
                  <c:v>25.2</c:v>
                </c:pt>
                <c:pt idx="103">
                  <c:v>25.25</c:v>
                </c:pt>
                <c:pt idx="104">
                  <c:v>25.3</c:v>
                </c:pt>
                <c:pt idx="105">
                  <c:v>25.35</c:v>
                </c:pt>
                <c:pt idx="106">
                  <c:v>25.4</c:v>
                </c:pt>
                <c:pt idx="107">
                  <c:v>25.45</c:v>
                </c:pt>
                <c:pt idx="108">
                  <c:v>25.5</c:v>
                </c:pt>
                <c:pt idx="109">
                  <c:v>25.55</c:v>
                </c:pt>
                <c:pt idx="110">
                  <c:v>25.6</c:v>
                </c:pt>
                <c:pt idx="111">
                  <c:v>25.650000000000031</c:v>
                </c:pt>
                <c:pt idx="112">
                  <c:v>25.7</c:v>
                </c:pt>
                <c:pt idx="113">
                  <c:v>25.75</c:v>
                </c:pt>
                <c:pt idx="114">
                  <c:v>25.8</c:v>
                </c:pt>
                <c:pt idx="115">
                  <c:v>25.85</c:v>
                </c:pt>
                <c:pt idx="116">
                  <c:v>25.9</c:v>
                </c:pt>
                <c:pt idx="117">
                  <c:v>25.95</c:v>
                </c:pt>
                <c:pt idx="118">
                  <c:v>26</c:v>
                </c:pt>
                <c:pt idx="119">
                  <c:v>26.05</c:v>
                </c:pt>
                <c:pt idx="120">
                  <c:v>26.1</c:v>
                </c:pt>
                <c:pt idx="121">
                  <c:v>26.150000000000031</c:v>
                </c:pt>
                <c:pt idx="122">
                  <c:v>26.2</c:v>
                </c:pt>
                <c:pt idx="123">
                  <c:v>26.25</c:v>
                </c:pt>
                <c:pt idx="124">
                  <c:v>26.3</c:v>
                </c:pt>
                <c:pt idx="125">
                  <c:v>26.35</c:v>
                </c:pt>
                <c:pt idx="126">
                  <c:v>26.4</c:v>
                </c:pt>
                <c:pt idx="127">
                  <c:v>26.45</c:v>
                </c:pt>
                <c:pt idx="128">
                  <c:v>26.5</c:v>
                </c:pt>
                <c:pt idx="129">
                  <c:v>26.55</c:v>
                </c:pt>
                <c:pt idx="130">
                  <c:v>26.6</c:v>
                </c:pt>
                <c:pt idx="131">
                  <c:v>26.650000000000031</c:v>
                </c:pt>
                <c:pt idx="132">
                  <c:v>26.7</c:v>
                </c:pt>
                <c:pt idx="133">
                  <c:v>26.75</c:v>
                </c:pt>
                <c:pt idx="134">
                  <c:v>26.8</c:v>
                </c:pt>
                <c:pt idx="135">
                  <c:v>26.85</c:v>
                </c:pt>
                <c:pt idx="136">
                  <c:v>26.9</c:v>
                </c:pt>
                <c:pt idx="137">
                  <c:v>26.95</c:v>
                </c:pt>
                <c:pt idx="138">
                  <c:v>27</c:v>
                </c:pt>
                <c:pt idx="139">
                  <c:v>27.1</c:v>
                </c:pt>
                <c:pt idx="140">
                  <c:v>27.150000000000031</c:v>
                </c:pt>
                <c:pt idx="141">
                  <c:v>27.2</c:v>
                </c:pt>
                <c:pt idx="142">
                  <c:v>27.25</c:v>
                </c:pt>
                <c:pt idx="143">
                  <c:v>27.3</c:v>
                </c:pt>
                <c:pt idx="144">
                  <c:v>27.35</c:v>
                </c:pt>
                <c:pt idx="145">
                  <c:v>27.4</c:v>
                </c:pt>
                <c:pt idx="146">
                  <c:v>27.45</c:v>
                </c:pt>
                <c:pt idx="147">
                  <c:v>27.5</c:v>
                </c:pt>
                <c:pt idx="148">
                  <c:v>27.55</c:v>
                </c:pt>
                <c:pt idx="149">
                  <c:v>27.6</c:v>
                </c:pt>
                <c:pt idx="150">
                  <c:v>27.650000000000031</c:v>
                </c:pt>
                <c:pt idx="151">
                  <c:v>27.7</c:v>
                </c:pt>
                <c:pt idx="152">
                  <c:v>27.75</c:v>
                </c:pt>
                <c:pt idx="153">
                  <c:v>27.8</c:v>
                </c:pt>
                <c:pt idx="154">
                  <c:v>27.85</c:v>
                </c:pt>
                <c:pt idx="155">
                  <c:v>27.9</c:v>
                </c:pt>
                <c:pt idx="156">
                  <c:v>27.95</c:v>
                </c:pt>
                <c:pt idx="157">
                  <c:v>28</c:v>
                </c:pt>
                <c:pt idx="158">
                  <c:v>28.05</c:v>
                </c:pt>
                <c:pt idx="159">
                  <c:v>28.1</c:v>
                </c:pt>
                <c:pt idx="160">
                  <c:v>28.150000000000031</c:v>
                </c:pt>
                <c:pt idx="161">
                  <c:v>28.2</c:v>
                </c:pt>
                <c:pt idx="162">
                  <c:v>28.25</c:v>
                </c:pt>
                <c:pt idx="163">
                  <c:v>28.3</c:v>
                </c:pt>
                <c:pt idx="164">
                  <c:v>28.35</c:v>
                </c:pt>
                <c:pt idx="165">
                  <c:v>28.4</c:v>
                </c:pt>
                <c:pt idx="166">
                  <c:v>28.45</c:v>
                </c:pt>
                <c:pt idx="167">
                  <c:v>28.5</c:v>
                </c:pt>
                <c:pt idx="168">
                  <c:v>28.55</c:v>
                </c:pt>
                <c:pt idx="169">
                  <c:v>28.6</c:v>
                </c:pt>
                <c:pt idx="170">
                  <c:v>28.650000000000031</c:v>
                </c:pt>
                <c:pt idx="171">
                  <c:v>28.7</c:v>
                </c:pt>
                <c:pt idx="172">
                  <c:v>28.75</c:v>
                </c:pt>
                <c:pt idx="173">
                  <c:v>28.8</c:v>
                </c:pt>
                <c:pt idx="174">
                  <c:v>28.85</c:v>
                </c:pt>
                <c:pt idx="175">
                  <c:v>28.9</c:v>
                </c:pt>
                <c:pt idx="176">
                  <c:v>28.95</c:v>
                </c:pt>
                <c:pt idx="177">
                  <c:v>29</c:v>
                </c:pt>
                <c:pt idx="178">
                  <c:v>29.05</c:v>
                </c:pt>
                <c:pt idx="179">
                  <c:v>29.1</c:v>
                </c:pt>
                <c:pt idx="180">
                  <c:v>29.150000000000031</c:v>
                </c:pt>
                <c:pt idx="181">
                  <c:v>29.2</c:v>
                </c:pt>
                <c:pt idx="182">
                  <c:v>29.25</c:v>
                </c:pt>
                <c:pt idx="183">
                  <c:v>29.3</c:v>
                </c:pt>
                <c:pt idx="184">
                  <c:v>29.35</c:v>
                </c:pt>
                <c:pt idx="185">
                  <c:v>29.4</c:v>
                </c:pt>
                <c:pt idx="186">
                  <c:v>29.45</c:v>
                </c:pt>
                <c:pt idx="187">
                  <c:v>29.5</c:v>
                </c:pt>
                <c:pt idx="188">
                  <c:v>29.55</c:v>
                </c:pt>
                <c:pt idx="189">
                  <c:v>29.6</c:v>
                </c:pt>
                <c:pt idx="190">
                  <c:v>29.650000000000031</c:v>
                </c:pt>
                <c:pt idx="191">
                  <c:v>29.7</c:v>
                </c:pt>
                <c:pt idx="192">
                  <c:v>29.75</c:v>
                </c:pt>
                <c:pt idx="193">
                  <c:v>29.8</c:v>
                </c:pt>
                <c:pt idx="194">
                  <c:v>29.85</c:v>
                </c:pt>
                <c:pt idx="195">
                  <c:v>29.9</c:v>
                </c:pt>
                <c:pt idx="196">
                  <c:v>29.95</c:v>
                </c:pt>
                <c:pt idx="197">
                  <c:v>30</c:v>
                </c:pt>
                <c:pt idx="198">
                  <c:v>30.05</c:v>
                </c:pt>
                <c:pt idx="199">
                  <c:v>30.1</c:v>
                </c:pt>
                <c:pt idx="200">
                  <c:v>30.150000000000031</c:v>
                </c:pt>
                <c:pt idx="201">
                  <c:v>30.2</c:v>
                </c:pt>
                <c:pt idx="202">
                  <c:v>30.25</c:v>
                </c:pt>
                <c:pt idx="203">
                  <c:v>30.3</c:v>
                </c:pt>
                <c:pt idx="204">
                  <c:v>30.35</c:v>
                </c:pt>
                <c:pt idx="205">
                  <c:v>30.4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431040"/>
        <c:axId val="107432960"/>
      </c:scatterChart>
      <c:valAx>
        <c:axId val="107431040"/>
        <c:scaling>
          <c:orientation val="minMax"/>
          <c:max val="2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7432960"/>
        <c:crossesAt val="0"/>
        <c:crossBetween val="midCat"/>
      </c:valAx>
      <c:valAx>
        <c:axId val="107432960"/>
        <c:scaling>
          <c:orientation val="maxMin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7431040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Factor of Safety from Vs</a:t>
            </a:r>
          </a:p>
        </c:rich>
      </c:tx>
      <c:layout>
        <c:manualLayout>
          <c:xMode val="edge"/>
          <c:yMode val="edge"/>
          <c:x val="0.19617224880382775"/>
          <c:y val="3.271990174443568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832535885167494"/>
          <c:y val="0.15132954556801501"/>
          <c:w val="0.78468899521531099"/>
          <c:h val="0.81799754361089394"/>
        </c:manualLayout>
      </c:layout>
      <c:scatterChart>
        <c:scatterStyle val="lineMarker"/>
        <c:varyColors val="0"/>
        <c:ser>
          <c:idx val="1"/>
          <c:order val="0"/>
          <c:tx>
            <c:v>u0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FF00FF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Liquefaction!$H$13:$H$17</c:f>
              <c:numCache>
                <c:formatCode>General</c:formatCode>
                <c:ptCount val="5"/>
                <c:pt idx="0">
                  <c:v>0.52418329667651065</c:v>
                </c:pt>
                <c:pt idx="1">
                  <c:v>0.46246342704575438</c:v>
                </c:pt>
                <c:pt idx="2">
                  <c:v>0.26287768390249577</c:v>
                </c:pt>
                <c:pt idx="3">
                  <c:v>0.29483120122054668</c:v>
                </c:pt>
                <c:pt idx="4">
                  <c:v>0.4276912523029644</c:v>
                </c:pt>
              </c:numCache>
            </c:numRef>
          </c:xVal>
          <c:yVal>
            <c:numRef>
              <c:f>Liquefaction!$G$13:$G$17</c:f>
              <c:numCache>
                <c:formatCode>General</c:formatCode>
                <c:ptCount val="5"/>
                <c:pt idx="0">
                  <c:v>3.4</c:v>
                </c:pt>
                <c:pt idx="1">
                  <c:v>4.4000000000000004</c:v>
                </c:pt>
                <c:pt idx="2">
                  <c:v>22.5</c:v>
                </c:pt>
                <c:pt idx="3">
                  <c:v>23.5</c:v>
                </c:pt>
                <c:pt idx="4">
                  <c:v>24.5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448576"/>
        <c:axId val="107475328"/>
      </c:scatterChart>
      <c:valAx>
        <c:axId val="107448576"/>
        <c:scaling>
          <c:orientation val="minMax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7475328"/>
        <c:crossesAt val="0"/>
        <c:crossBetween val="midCat"/>
      </c:valAx>
      <c:valAx>
        <c:axId val="107475328"/>
        <c:scaling>
          <c:orientation val="maxMin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744857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Tip Resistance</a:t>
            </a:r>
          </a:p>
        </c:rich>
      </c:tx>
      <c:layout>
        <c:manualLayout>
          <c:xMode val="edge"/>
          <c:yMode val="edge"/>
          <c:x val="0.32730015082956387"/>
          <c:y val="1.264149199659902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719457013574661"/>
          <c:y val="0.15163934426229586"/>
          <c:w val="0.72398190045249033"/>
          <c:h val="0.81762295081967262"/>
        </c:manualLayout>
      </c:layout>
      <c:scatterChart>
        <c:scatterStyle val="lineMarker"/>
        <c:varyColors val="0"/>
        <c:ser>
          <c:idx val="0"/>
          <c:order val="0"/>
          <c:tx>
            <c:v>qT</c:v>
          </c:tx>
          <c:spPr>
            <a:ln w="25400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Data!$F$13:$F$622</c:f>
              <c:numCache>
                <c:formatCode>0.0</c:formatCode>
                <c:ptCount val="610"/>
                <c:pt idx="0">
                  <c:v>8.3940480000000015</c:v>
                </c:pt>
                <c:pt idx="1">
                  <c:v>8.3896920000000268</c:v>
                </c:pt>
                <c:pt idx="2">
                  <c:v>8.8868100000000005</c:v>
                </c:pt>
                <c:pt idx="3">
                  <c:v>10.094917999999998</c:v>
                </c:pt>
                <c:pt idx="4">
                  <c:v>10.223707999999998</c:v>
                </c:pt>
                <c:pt idx="5">
                  <c:v>11.367008000000002</c:v>
                </c:pt>
                <c:pt idx="6">
                  <c:v>13.572850000000004</c:v>
                </c:pt>
                <c:pt idx="7">
                  <c:v>12.537548000000001</c:v>
                </c:pt>
                <c:pt idx="8">
                  <c:v>10.493874</c:v>
                </c:pt>
                <c:pt idx="9">
                  <c:v>8.9999460000000067</c:v>
                </c:pt>
                <c:pt idx="10">
                  <c:v>8.8707380000000047</c:v>
                </c:pt>
                <c:pt idx="11">
                  <c:v>7.8040159999999803</c:v>
                </c:pt>
                <c:pt idx="12">
                  <c:v>6.3846099999999995</c:v>
                </c:pt>
                <c:pt idx="13">
                  <c:v>5.4760620000000193</c:v>
                </c:pt>
                <c:pt idx="14">
                  <c:v>6.2524639999999998</c:v>
                </c:pt>
                <c:pt idx="15">
                  <c:v>7.566105999999988</c:v>
                </c:pt>
                <c:pt idx="16">
                  <c:v>6.6783939999999999</c:v>
                </c:pt>
                <c:pt idx="17">
                  <c:v>5.1258639999999955</c:v>
                </c:pt>
                <c:pt idx="18">
                  <c:v>4.3773599999999995</c:v>
                </c:pt>
                <c:pt idx="19">
                  <c:v>2.7794719999999997</c:v>
                </c:pt>
                <c:pt idx="20">
                  <c:v>2.7301980000000001</c:v>
                </c:pt>
                <c:pt idx="21">
                  <c:v>3.3072279999999998</c:v>
                </c:pt>
                <c:pt idx="22">
                  <c:v>3.1683280000000011</c:v>
                </c:pt>
                <c:pt idx="23">
                  <c:v>4.5494500000000002</c:v>
                </c:pt>
                <c:pt idx="24">
                  <c:v>3.7299120000000001</c:v>
                </c:pt>
                <c:pt idx="25">
                  <c:v>2.1113419999999987</c:v>
                </c:pt>
                <c:pt idx="26">
                  <c:v>1.9886360000000001</c:v>
                </c:pt>
                <c:pt idx="27">
                  <c:v>1.9499339999999978</c:v>
                </c:pt>
                <c:pt idx="28">
                  <c:v>2.0187240000000002</c:v>
                </c:pt>
                <c:pt idx="29">
                  <c:v>1.6801980000000001</c:v>
                </c:pt>
                <c:pt idx="30">
                  <c:v>1.1783500000000031</c:v>
                </c:pt>
                <c:pt idx="31">
                  <c:v>1.2198459999999998</c:v>
                </c:pt>
                <c:pt idx="32">
                  <c:v>1.2898679999999998</c:v>
                </c:pt>
                <c:pt idx="33">
                  <c:v>1.2796919999999961</c:v>
                </c:pt>
                <c:pt idx="34">
                  <c:v>0.85008799999999951</c:v>
                </c:pt>
                <c:pt idx="35">
                  <c:v>2.1382399999999997</c:v>
                </c:pt>
                <c:pt idx="36">
                  <c:v>0.15261800000000039</c:v>
                </c:pt>
                <c:pt idx="37">
                  <c:v>0.14006600000000038</c:v>
                </c:pt>
                <c:pt idx="38">
                  <c:v>-5.4389599999999998</c:v>
                </c:pt>
                <c:pt idx="39">
                  <c:v>2.4804619999999997</c:v>
                </c:pt>
                <c:pt idx="40">
                  <c:v>1.6913860000000001</c:v>
                </c:pt>
                <c:pt idx="41">
                  <c:v>1.9303520000000023</c:v>
                </c:pt>
                <c:pt idx="42">
                  <c:v>1.7696919999999976</c:v>
                </c:pt>
                <c:pt idx="43">
                  <c:v>1.7994059999999998</c:v>
                </c:pt>
                <c:pt idx="44">
                  <c:v>1.530902</c:v>
                </c:pt>
                <c:pt idx="45">
                  <c:v>2.0713200000000001</c:v>
                </c:pt>
                <c:pt idx="46">
                  <c:v>3.7998239999999988</c:v>
                </c:pt>
                <c:pt idx="47">
                  <c:v>5.3607039999999975</c:v>
                </c:pt>
                <c:pt idx="48">
                  <c:v>9.5004180000000016</c:v>
                </c:pt>
                <c:pt idx="49">
                  <c:v>8.4314739999999997</c:v>
                </c:pt>
                <c:pt idx="50">
                  <c:v>9.3509240000000027</c:v>
                </c:pt>
                <c:pt idx="51">
                  <c:v>11.020660000000001</c:v>
                </c:pt>
                <c:pt idx="52">
                  <c:v>12.510572</c:v>
                </c:pt>
                <c:pt idx="53">
                  <c:v>12.220373999999998</c:v>
                </c:pt>
                <c:pt idx="54">
                  <c:v>12.378724</c:v>
                </c:pt>
                <c:pt idx="55">
                  <c:v>10.970264</c:v>
                </c:pt>
                <c:pt idx="56">
                  <c:v>8.6803079999999984</c:v>
                </c:pt>
                <c:pt idx="57">
                  <c:v>9.7801199999999984</c:v>
                </c:pt>
                <c:pt idx="58">
                  <c:v>13.440770000000001</c:v>
                </c:pt>
                <c:pt idx="59">
                  <c:v>12.761077999999999</c:v>
                </c:pt>
                <c:pt idx="60">
                  <c:v>12.0311</c:v>
                </c:pt>
                <c:pt idx="61">
                  <c:v>11.18088</c:v>
                </c:pt>
                <c:pt idx="62">
                  <c:v>11.540946</c:v>
                </c:pt>
                <c:pt idx="63">
                  <c:v>11.840484000000027</c:v>
                </c:pt>
                <c:pt idx="64">
                  <c:v>11.270616</c:v>
                </c:pt>
                <c:pt idx="65">
                  <c:v>11.59033</c:v>
                </c:pt>
                <c:pt idx="66">
                  <c:v>12.499977999999999</c:v>
                </c:pt>
                <c:pt idx="67">
                  <c:v>12.909560000000004</c:v>
                </c:pt>
                <c:pt idx="68">
                  <c:v>14.75099</c:v>
                </c:pt>
                <c:pt idx="69">
                  <c:v>14.860682000000031</c:v>
                </c:pt>
                <c:pt idx="70">
                  <c:v>14.430858000000001</c:v>
                </c:pt>
                <c:pt idx="71">
                  <c:v>14.680770000000001</c:v>
                </c:pt>
                <c:pt idx="72">
                  <c:v>14.590836000000023</c:v>
                </c:pt>
                <c:pt idx="73">
                  <c:v>14.350880000000027</c:v>
                </c:pt>
                <c:pt idx="74">
                  <c:v>13.910572</c:v>
                </c:pt>
                <c:pt idx="75">
                  <c:v>14.170506000000023</c:v>
                </c:pt>
                <c:pt idx="76">
                  <c:v>14.140286</c:v>
                </c:pt>
                <c:pt idx="77">
                  <c:v>13.16066</c:v>
                </c:pt>
                <c:pt idx="78">
                  <c:v>11.531957999999999</c:v>
                </c:pt>
                <c:pt idx="79">
                  <c:v>12.781606</c:v>
                </c:pt>
                <c:pt idx="80">
                  <c:v>12.721869999999999</c:v>
                </c:pt>
                <c:pt idx="81">
                  <c:v>12.851320000000001</c:v>
                </c:pt>
                <c:pt idx="82">
                  <c:v>12.711540000000001</c:v>
                </c:pt>
                <c:pt idx="83">
                  <c:v>12.001452</c:v>
                </c:pt>
                <c:pt idx="84">
                  <c:v>10.561166</c:v>
                </c:pt>
                <c:pt idx="85">
                  <c:v>8.9913860000000003</c:v>
                </c:pt>
                <c:pt idx="86">
                  <c:v>7.7913640000000024</c:v>
                </c:pt>
                <c:pt idx="87">
                  <c:v>7.3111879999999871</c:v>
                </c:pt>
                <c:pt idx="88">
                  <c:v>6.7812540000000014</c:v>
                </c:pt>
                <c:pt idx="89">
                  <c:v>5.9404400000000024</c:v>
                </c:pt>
                <c:pt idx="90">
                  <c:v>5.5905499999999995</c:v>
                </c:pt>
                <c:pt idx="91">
                  <c:v>5.3209680000000006</c:v>
                </c:pt>
                <c:pt idx="92">
                  <c:v>5.1213639999999998</c:v>
                </c:pt>
                <c:pt idx="93">
                  <c:v>5.2015839999999995</c:v>
                </c:pt>
                <c:pt idx="94">
                  <c:v>5.1417599999999997</c:v>
                </c:pt>
                <c:pt idx="95">
                  <c:v>5.0117599999999998</c:v>
                </c:pt>
                <c:pt idx="96">
                  <c:v>5.0920459999999945</c:v>
                </c:pt>
                <c:pt idx="97">
                  <c:v>5.0018700000000003</c:v>
                </c:pt>
                <c:pt idx="98">
                  <c:v>4.4208799999999995</c:v>
                </c:pt>
                <c:pt idx="99">
                  <c:v>5.6714960000000003</c:v>
                </c:pt>
                <c:pt idx="100">
                  <c:v>5.8114519999999965</c:v>
                </c:pt>
                <c:pt idx="101">
                  <c:v>5.0116939999999994</c:v>
                </c:pt>
                <c:pt idx="102">
                  <c:v>2.7820239999999998</c:v>
                </c:pt>
                <c:pt idx="103">
                  <c:v>1.352684</c:v>
                </c:pt>
                <c:pt idx="104">
                  <c:v>1.1558519999999999</c:v>
                </c:pt>
                <c:pt idx="105">
                  <c:v>1.1769959999999999</c:v>
                </c:pt>
                <c:pt idx="106">
                  <c:v>1.218272</c:v>
                </c:pt>
                <c:pt idx="107">
                  <c:v>0.9885359999999983</c:v>
                </c:pt>
                <c:pt idx="108">
                  <c:v>0.90005400000000002</c:v>
                </c:pt>
                <c:pt idx="109">
                  <c:v>0.90170400000000062</c:v>
                </c:pt>
                <c:pt idx="110">
                  <c:v>0.8925179999999987</c:v>
                </c:pt>
                <c:pt idx="111">
                  <c:v>0.92282600000000004</c:v>
                </c:pt>
                <c:pt idx="112">
                  <c:v>0.82344200000000001</c:v>
                </c:pt>
                <c:pt idx="113">
                  <c:v>0.81434400000000062</c:v>
                </c:pt>
                <c:pt idx="114">
                  <c:v>0.82456400000000007</c:v>
                </c:pt>
                <c:pt idx="115">
                  <c:v>0.84619199999999994</c:v>
                </c:pt>
                <c:pt idx="116">
                  <c:v>0.74583999999999995</c:v>
                </c:pt>
                <c:pt idx="117">
                  <c:v>0.78683000000000003</c:v>
                </c:pt>
                <c:pt idx="118">
                  <c:v>1.1759059999999999</c:v>
                </c:pt>
                <c:pt idx="119">
                  <c:v>1.0535299999999967</c:v>
                </c:pt>
                <c:pt idx="120">
                  <c:v>0.85595000000000065</c:v>
                </c:pt>
                <c:pt idx="121">
                  <c:v>0.77872200000000114</c:v>
                </c:pt>
                <c:pt idx="122">
                  <c:v>0.8998880000000008</c:v>
                </c:pt>
                <c:pt idx="123">
                  <c:v>0.80944800000000061</c:v>
                </c:pt>
                <c:pt idx="124">
                  <c:v>0.77151599999999931</c:v>
                </c:pt>
                <c:pt idx="125">
                  <c:v>1.1521760000000001</c:v>
                </c:pt>
                <c:pt idx="126">
                  <c:v>0.95021800000000001</c:v>
                </c:pt>
                <c:pt idx="127">
                  <c:v>0.76219799999999993</c:v>
                </c:pt>
                <c:pt idx="128">
                  <c:v>0.79312199999999999</c:v>
                </c:pt>
                <c:pt idx="129">
                  <c:v>0.73852399999999996</c:v>
                </c:pt>
                <c:pt idx="130">
                  <c:v>0.82977800000000168</c:v>
                </c:pt>
                <c:pt idx="131">
                  <c:v>0.94046000000000007</c:v>
                </c:pt>
                <c:pt idx="132">
                  <c:v>0.93063600000000002</c:v>
                </c:pt>
                <c:pt idx="133">
                  <c:v>0.87125200000000003</c:v>
                </c:pt>
                <c:pt idx="134">
                  <c:v>0.85320999999999991</c:v>
                </c:pt>
                <c:pt idx="135">
                  <c:v>0.86376000000000064</c:v>
                </c:pt>
                <c:pt idx="136">
                  <c:v>1.0248599999999999</c:v>
                </c:pt>
                <c:pt idx="137">
                  <c:v>0.91228599999999949</c:v>
                </c:pt>
                <c:pt idx="138">
                  <c:v>0.89636599999999911</c:v>
                </c:pt>
                <c:pt idx="139">
                  <c:v>0.95392399999999999</c:v>
                </c:pt>
                <c:pt idx="140">
                  <c:v>0.93363799999999997</c:v>
                </c:pt>
                <c:pt idx="141">
                  <c:v>0.98524399999999956</c:v>
                </c:pt>
                <c:pt idx="142">
                  <c:v>1.2266519999999999</c:v>
                </c:pt>
                <c:pt idx="143">
                  <c:v>1.2492919999999967</c:v>
                </c:pt>
                <c:pt idx="144">
                  <c:v>1.2888739999999999</c:v>
                </c:pt>
                <c:pt idx="145">
                  <c:v>1.2392479999999999</c:v>
                </c:pt>
                <c:pt idx="146">
                  <c:v>1.267312</c:v>
                </c:pt>
                <c:pt idx="147">
                  <c:v>1.2495559999999999</c:v>
                </c:pt>
                <c:pt idx="148">
                  <c:v>1.3313599999999999</c:v>
                </c:pt>
                <c:pt idx="149">
                  <c:v>1.230348</c:v>
                </c:pt>
                <c:pt idx="150">
                  <c:v>1.117246</c:v>
                </c:pt>
                <c:pt idx="151">
                  <c:v>0.97643199999999919</c:v>
                </c:pt>
                <c:pt idx="152">
                  <c:v>0.86689399999999994</c:v>
                </c:pt>
                <c:pt idx="153">
                  <c:v>1.617092</c:v>
                </c:pt>
                <c:pt idx="154">
                  <c:v>2.3481939999999999</c:v>
                </c:pt>
                <c:pt idx="155">
                  <c:v>2.1558959999999967</c:v>
                </c:pt>
                <c:pt idx="156">
                  <c:v>1.5363580000000001</c:v>
                </c:pt>
                <c:pt idx="157">
                  <c:v>1.2183379999999999</c:v>
                </c:pt>
                <c:pt idx="158">
                  <c:v>1.1473139999999999</c:v>
                </c:pt>
                <c:pt idx="159">
                  <c:v>1.0472699999999968</c:v>
                </c:pt>
                <c:pt idx="160">
                  <c:v>1.027952</c:v>
                </c:pt>
                <c:pt idx="161">
                  <c:v>0.95874399999999993</c:v>
                </c:pt>
                <c:pt idx="162">
                  <c:v>1.1700860000000028</c:v>
                </c:pt>
                <c:pt idx="163">
                  <c:v>1.5291839999999999</c:v>
                </c:pt>
                <c:pt idx="164">
                  <c:v>1.1789860000000001</c:v>
                </c:pt>
                <c:pt idx="165">
                  <c:v>1.591032</c:v>
                </c:pt>
                <c:pt idx="166">
                  <c:v>2.3582379999999987</c:v>
                </c:pt>
                <c:pt idx="167">
                  <c:v>2.2884920000000002</c:v>
                </c:pt>
                <c:pt idx="168">
                  <c:v>1.429152</c:v>
                </c:pt>
                <c:pt idx="169">
                  <c:v>1.1513959999999999</c:v>
                </c:pt>
                <c:pt idx="170">
                  <c:v>1.1829799999999999</c:v>
                </c:pt>
                <c:pt idx="171">
                  <c:v>1.0235959999999971</c:v>
                </c:pt>
                <c:pt idx="172">
                  <c:v>0.924234</c:v>
                </c:pt>
                <c:pt idx="173">
                  <c:v>0.93535600000000008</c:v>
                </c:pt>
                <c:pt idx="174">
                  <c:v>0.98645599999999956</c:v>
                </c:pt>
                <c:pt idx="175">
                  <c:v>1.058084</c:v>
                </c:pt>
                <c:pt idx="176">
                  <c:v>1.1301520000000036</c:v>
                </c:pt>
                <c:pt idx="177">
                  <c:v>1.191516</c:v>
                </c:pt>
                <c:pt idx="178">
                  <c:v>0.695828000000002</c:v>
                </c:pt>
                <c:pt idx="179">
                  <c:v>1.0536939999999968</c:v>
                </c:pt>
                <c:pt idx="180">
                  <c:v>0.9746619999999997</c:v>
                </c:pt>
                <c:pt idx="181">
                  <c:v>1.1361580000000031</c:v>
                </c:pt>
                <c:pt idx="182">
                  <c:v>1.1563560000000028</c:v>
                </c:pt>
                <c:pt idx="183">
                  <c:v>1.100096</c:v>
                </c:pt>
                <c:pt idx="184">
                  <c:v>1.1932860000000001</c:v>
                </c:pt>
                <c:pt idx="185">
                  <c:v>1.12487</c:v>
                </c:pt>
                <c:pt idx="186">
                  <c:v>1.035552</c:v>
                </c:pt>
                <c:pt idx="187">
                  <c:v>0.95583800000000063</c:v>
                </c:pt>
                <c:pt idx="188">
                  <c:v>1.33531</c:v>
                </c:pt>
                <c:pt idx="189">
                  <c:v>1.0539679999999998</c:v>
                </c:pt>
                <c:pt idx="190">
                  <c:v>1.1492039999999999</c:v>
                </c:pt>
                <c:pt idx="191">
                  <c:v>1.0173339999999971</c:v>
                </c:pt>
                <c:pt idx="192">
                  <c:v>0.92707000000000062</c:v>
                </c:pt>
                <c:pt idx="193">
                  <c:v>0.86830199999999991</c:v>
                </c:pt>
                <c:pt idx="194">
                  <c:v>0.86186599999999991</c:v>
                </c:pt>
                <c:pt idx="195">
                  <c:v>0.914022</c:v>
                </c:pt>
                <c:pt idx="196">
                  <c:v>1.046662</c:v>
                </c:pt>
                <c:pt idx="197">
                  <c:v>0.92668399999999951</c:v>
                </c:pt>
                <c:pt idx="198">
                  <c:v>0.85172200000000065</c:v>
                </c:pt>
                <c:pt idx="199">
                  <c:v>1.0035479999999999</c:v>
                </c:pt>
                <c:pt idx="200">
                  <c:v>1.0534159999999999</c:v>
                </c:pt>
                <c:pt idx="201">
                  <c:v>1.0639439999999998</c:v>
                </c:pt>
                <c:pt idx="202">
                  <c:v>1.0654619999999968</c:v>
                </c:pt>
                <c:pt idx="203">
                  <c:v>1.0983000000000001</c:v>
                </c:pt>
                <c:pt idx="204">
                  <c:v>1.1612259999999999</c:v>
                </c:pt>
                <c:pt idx="205">
                  <c:v>1.1830959999999999</c:v>
                </c:pt>
                <c:pt idx="206">
                  <c:v>1.144768</c:v>
                </c:pt>
                <c:pt idx="207">
                  <c:v>1.1458679999999999</c:v>
                </c:pt>
                <c:pt idx="208">
                  <c:v>1.1184860000000001</c:v>
                </c:pt>
                <c:pt idx="209">
                  <c:v>1.110136</c:v>
                </c:pt>
                <c:pt idx="210">
                  <c:v>1.1111259999999998</c:v>
                </c:pt>
                <c:pt idx="211">
                  <c:v>1.1136339999999998</c:v>
                </c:pt>
                <c:pt idx="212">
                  <c:v>1.0953059999999999</c:v>
                </c:pt>
                <c:pt idx="213">
                  <c:v>1.0518739999999998</c:v>
                </c:pt>
                <c:pt idx="214">
                  <c:v>0.92890399999999951</c:v>
                </c:pt>
                <c:pt idx="215">
                  <c:v>1.0449979999999999</c:v>
                </c:pt>
                <c:pt idx="216">
                  <c:v>1.122028</c:v>
                </c:pt>
                <c:pt idx="217">
                  <c:v>1.04853</c:v>
                </c:pt>
                <c:pt idx="218">
                  <c:v>1.09084</c:v>
                </c:pt>
                <c:pt idx="219">
                  <c:v>1.088376</c:v>
                </c:pt>
                <c:pt idx="220">
                  <c:v>1.0174959999999971</c:v>
                </c:pt>
                <c:pt idx="221">
                  <c:v>1.2315659999999971</c:v>
                </c:pt>
                <c:pt idx="222">
                  <c:v>1.2430299999999963</c:v>
                </c:pt>
                <c:pt idx="223">
                  <c:v>1.1790259999999999</c:v>
                </c:pt>
                <c:pt idx="224">
                  <c:v>1.071842</c:v>
                </c:pt>
                <c:pt idx="225">
                  <c:v>1.0049659999999998</c:v>
                </c:pt>
                <c:pt idx="226">
                  <c:v>1.0512359999999998</c:v>
                </c:pt>
                <c:pt idx="227">
                  <c:v>1.238232</c:v>
                </c:pt>
                <c:pt idx="228">
                  <c:v>1.4001679999999999</c:v>
                </c:pt>
                <c:pt idx="229">
                  <c:v>1.371729999999997</c:v>
                </c:pt>
                <c:pt idx="230">
                  <c:v>1.331378</c:v>
                </c:pt>
                <c:pt idx="231">
                  <c:v>1.2498819999999971</c:v>
                </c:pt>
                <c:pt idx="232">
                  <c:v>1.135591999999997</c:v>
                </c:pt>
                <c:pt idx="233">
                  <c:v>1.0901019999999999</c:v>
                </c:pt>
                <c:pt idx="234">
                  <c:v>1.1075159999999999</c:v>
                </c:pt>
                <c:pt idx="235">
                  <c:v>1.1465260000000002</c:v>
                </c:pt>
                <c:pt idx="236">
                  <c:v>1.120916</c:v>
                </c:pt>
                <c:pt idx="237">
                  <c:v>1.1033139999999999</c:v>
                </c:pt>
                <c:pt idx="238">
                  <c:v>1.0964820000000028</c:v>
                </c:pt>
                <c:pt idx="239">
                  <c:v>1.1772639999999999</c:v>
                </c:pt>
                <c:pt idx="240">
                  <c:v>1.1603880000000031</c:v>
                </c:pt>
                <c:pt idx="241">
                  <c:v>1.204831999999997</c:v>
                </c:pt>
                <c:pt idx="242">
                  <c:v>1.1914659999999999</c:v>
                </c:pt>
                <c:pt idx="243">
                  <c:v>1.3458999999999968</c:v>
                </c:pt>
                <c:pt idx="244">
                  <c:v>1.1539639999999998</c:v>
                </c:pt>
                <c:pt idx="245">
                  <c:v>1.1993980000000002</c:v>
                </c:pt>
                <c:pt idx="246">
                  <c:v>1.3136659999999998</c:v>
                </c:pt>
                <c:pt idx="247">
                  <c:v>1.2730279999999998</c:v>
                </c:pt>
                <c:pt idx="248">
                  <c:v>1.2449859999999999</c:v>
                </c:pt>
                <c:pt idx="249">
                  <c:v>1.2188359999999998</c:v>
                </c:pt>
                <c:pt idx="250">
                  <c:v>1.2395839999999998</c:v>
                </c:pt>
                <c:pt idx="251">
                  <c:v>1.2414759999999998</c:v>
                </c:pt>
                <c:pt idx="252">
                  <c:v>1.7856999999999974</c:v>
                </c:pt>
                <c:pt idx="253">
                  <c:v>1.5045739999999999</c:v>
                </c:pt>
                <c:pt idx="254">
                  <c:v>1.3895899999999999</c:v>
                </c:pt>
                <c:pt idx="255">
                  <c:v>4.1684459999999852</c:v>
                </c:pt>
                <c:pt idx="256">
                  <c:v>5.9468420000000126</c:v>
                </c:pt>
                <c:pt idx="257">
                  <c:v>3.3744879999999977</c:v>
                </c:pt>
                <c:pt idx="258">
                  <c:v>1.9843999999999988</c:v>
                </c:pt>
                <c:pt idx="259">
                  <c:v>1.4401199999999998</c:v>
                </c:pt>
                <c:pt idx="260">
                  <c:v>1.4227379999999998</c:v>
                </c:pt>
                <c:pt idx="261">
                  <c:v>1.8443660000000002</c:v>
                </c:pt>
                <c:pt idx="262">
                  <c:v>1.8326720000000001</c:v>
                </c:pt>
                <c:pt idx="263">
                  <c:v>1.3941020000000028</c:v>
                </c:pt>
                <c:pt idx="264">
                  <c:v>2.3866319999999988</c:v>
                </c:pt>
                <c:pt idx="265">
                  <c:v>2.44232</c:v>
                </c:pt>
                <c:pt idx="266">
                  <c:v>1.522232</c:v>
                </c:pt>
                <c:pt idx="267">
                  <c:v>1.315488</c:v>
                </c:pt>
                <c:pt idx="268">
                  <c:v>1.5489199999999999</c:v>
                </c:pt>
                <c:pt idx="269">
                  <c:v>1.361318</c:v>
                </c:pt>
                <c:pt idx="270">
                  <c:v>1.2635179999999999</c:v>
                </c:pt>
                <c:pt idx="271">
                  <c:v>1.2151019999999968</c:v>
                </c:pt>
                <c:pt idx="272">
                  <c:v>1.2070599999999998</c:v>
                </c:pt>
                <c:pt idx="273">
                  <c:v>1.7492379999999998</c:v>
                </c:pt>
                <c:pt idx="274">
                  <c:v>1.6464220000000001</c:v>
                </c:pt>
                <c:pt idx="275">
                  <c:v>1.4671039999999971</c:v>
                </c:pt>
                <c:pt idx="276">
                  <c:v>1.578006</c:v>
                </c:pt>
                <c:pt idx="277">
                  <c:v>5.4085999999999999</c:v>
                </c:pt>
                <c:pt idx="278">
                  <c:v>6.4044440000000007</c:v>
                </c:pt>
                <c:pt idx="279">
                  <c:v>4.4398779999999993</c:v>
                </c:pt>
                <c:pt idx="280">
                  <c:v>2.4680740000000001</c:v>
                </c:pt>
                <c:pt idx="281">
                  <c:v>1.7323639999999998</c:v>
                </c:pt>
                <c:pt idx="282">
                  <c:v>1.1986560000000028</c:v>
                </c:pt>
                <c:pt idx="283">
                  <c:v>1.1104160000000001</c:v>
                </c:pt>
                <c:pt idx="284">
                  <c:v>1.7322959999999998</c:v>
                </c:pt>
                <c:pt idx="285">
                  <c:v>3.9281820000000001</c:v>
                </c:pt>
                <c:pt idx="286">
                  <c:v>2.3798119999999967</c:v>
                </c:pt>
                <c:pt idx="287">
                  <c:v>1.3212639999999998</c:v>
                </c:pt>
                <c:pt idx="288">
                  <c:v>1.508392</c:v>
                </c:pt>
                <c:pt idx="289">
                  <c:v>1.396676</c:v>
                </c:pt>
                <c:pt idx="290">
                  <c:v>1.6468520000000031</c:v>
                </c:pt>
                <c:pt idx="291">
                  <c:v>1.5814939999999971</c:v>
                </c:pt>
                <c:pt idx="292">
                  <c:v>2.1008119999999999</c:v>
                </c:pt>
                <c:pt idx="293">
                  <c:v>3.0730559999999967</c:v>
                </c:pt>
                <c:pt idx="294">
                  <c:v>4.9211980000000004</c:v>
                </c:pt>
                <c:pt idx="295">
                  <c:v>2.9311759999999967</c:v>
                </c:pt>
                <c:pt idx="296">
                  <c:v>3.0598119999999978</c:v>
                </c:pt>
                <c:pt idx="297">
                  <c:v>2.8105819999999997</c:v>
                </c:pt>
                <c:pt idx="298">
                  <c:v>3.0537719999999999</c:v>
                </c:pt>
                <c:pt idx="299">
                  <c:v>5.8826619999999998</c:v>
                </c:pt>
                <c:pt idx="300">
                  <c:v>5.5962600000000124</c:v>
                </c:pt>
                <c:pt idx="301">
                  <c:v>3.1764799999999944</c:v>
                </c:pt>
                <c:pt idx="302">
                  <c:v>1.9077119999999981</c:v>
                </c:pt>
                <c:pt idx="303">
                  <c:v>1.408812</c:v>
                </c:pt>
                <c:pt idx="304">
                  <c:v>1.4298459999999971</c:v>
                </c:pt>
                <c:pt idx="305">
                  <c:v>1.4007259999999968</c:v>
                </c:pt>
                <c:pt idx="306">
                  <c:v>1.3917819999999999</c:v>
                </c:pt>
                <c:pt idx="307">
                  <c:v>1.4326399999999968</c:v>
                </c:pt>
                <c:pt idx="308">
                  <c:v>2.5734539999999977</c:v>
                </c:pt>
                <c:pt idx="309">
                  <c:v>4.7320900000000004</c:v>
                </c:pt>
                <c:pt idx="310">
                  <c:v>2.4912319999999997</c:v>
                </c:pt>
                <c:pt idx="311">
                  <c:v>1.8127060000000002</c:v>
                </c:pt>
                <c:pt idx="312">
                  <c:v>3.0147739999999987</c:v>
                </c:pt>
                <c:pt idx="313">
                  <c:v>6.0737399999999999</c:v>
                </c:pt>
                <c:pt idx="314">
                  <c:v>4.6087240000000005</c:v>
                </c:pt>
                <c:pt idx="315">
                  <c:v>2.444312</c:v>
                </c:pt>
                <c:pt idx="316">
                  <c:v>1.6863360000000001</c:v>
                </c:pt>
                <c:pt idx="317">
                  <c:v>1.6871719999999999</c:v>
                </c:pt>
                <c:pt idx="318">
                  <c:v>2.5582499999999935</c:v>
                </c:pt>
                <c:pt idx="319">
                  <c:v>3.7141139999999999</c:v>
                </c:pt>
                <c:pt idx="320">
                  <c:v>2.5716059999999934</c:v>
                </c:pt>
                <c:pt idx="321">
                  <c:v>1.892728</c:v>
                </c:pt>
                <c:pt idx="322">
                  <c:v>2.8830359999999997</c:v>
                </c:pt>
                <c:pt idx="323">
                  <c:v>2.7628159999999977</c:v>
                </c:pt>
                <c:pt idx="324">
                  <c:v>2.1429479999999987</c:v>
                </c:pt>
                <c:pt idx="325">
                  <c:v>1.643168</c:v>
                </c:pt>
                <c:pt idx="326">
                  <c:v>1.6738279999999999</c:v>
                </c:pt>
                <c:pt idx="327">
                  <c:v>1.7641140000000011</c:v>
                </c:pt>
                <c:pt idx="328">
                  <c:v>1.9549500000000017</c:v>
                </c:pt>
                <c:pt idx="329">
                  <c:v>2.2446640000000002</c:v>
                </c:pt>
                <c:pt idx="330">
                  <c:v>1.6147520000000031</c:v>
                </c:pt>
                <c:pt idx="331">
                  <c:v>2.2656319999999996</c:v>
                </c:pt>
                <c:pt idx="332">
                  <c:v>4.2658519999999882</c:v>
                </c:pt>
                <c:pt idx="333">
                  <c:v>3.273806</c:v>
                </c:pt>
                <c:pt idx="334">
                  <c:v>3.4339600000000003</c:v>
                </c:pt>
                <c:pt idx="335">
                  <c:v>5.8832120000000003</c:v>
                </c:pt>
                <c:pt idx="336">
                  <c:v>6.7917600000000125</c:v>
                </c:pt>
                <c:pt idx="337">
                  <c:v>4.7805720000000003</c:v>
                </c:pt>
                <c:pt idx="338">
                  <c:v>4.1298899999999872</c:v>
                </c:pt>
                <c:pt idx="339">
                  <c:v>4.1109239999999945</c:v>
                </c:pt>
                <c:pt idx="340">
                  <c:v>4.2606599999999997</c:v>
                </c:pt>
                <c:pt idx="341">
                  <c:v>4.3997139999999995</c:v>
                </c:pt>
                <c:pt idx="342">
                  <c:v>3.568746</c:v>
                </c:pt>
                <c:pt idx="343">
                  <c:v>2.0683939999999996</c:v>
                </c:pt>
                <c:pt idx="344">
                  <c:v>3.18967</c:v>
                </c:pt>
                <c:pt idx="345">
                  <c:v>4.2785700000000002</c:v>
                </c:pt>
                <c:pt idx="346">
                  <c:v>1.9794719999999988</c:v>
                </c:pt>
                <c:pt idx="347">
                  <c:v>1.8105500000000001</c:v>
                </c:pt>
                <c:pt idx="348">
                  <c:v>1.9515180000000001</c:v>
                </c:pt>
                <c:pt idx="349">
                  <c:v>1.682574</c:v>
                </c:pt>
                <c:pt idx="350">
                  <c:v>1.7131459999999998</c:v>
                </c:pt>
                <c:pt idx="351">
                  <c:v>1.4640259999999998</c:v>
                </c:pt>
                <c:pt idx="352">
                  <c:v>1.424488</c:v>
                </c:pt>
                <c:pt idx="353">
                  <c:v>1.5952139999999999</c:v>
                </c:pt>
                <c:pt idx="354">
                  <c:v>3.4053679999999997</c:v>
                </c:pt>
                <c:pt idx="355">
                  <c:v>3.8348399999999967</c:v>
                </c:pt>
                <c:pt idx="356">
                  <c:v>3.3438059999999967</c:v>
                </c:pt>
                <c:pt idx="357">
                  <c:v>2.572749999999993</c:v>
                </c:pt>
                <c:pt idx="358">
                  <c:v>1.5932339999999998</c:v>
                </c:pt>
                <c:pt idx="359">
                  <c:v>1.4053859999999998</c:v>
                </c:pt>
                <c:pt idx="360">
                  <c:v>2.8093899999999987</c:v>
                </c:pt>
                <c:pt idx="361">
                  <c:v>3.7335940000000063</c:v>
                </c:pt>
                <c:pt idx="362">
                  <c:v>2.2973680000000001</c:v>
                </c:pt>
                <c:pt idx="363">
                  <c:v>2.1887320000000012</c:v>
                </c:pt>
                <c:pt idx="364">
                  <c:v>2.7599419999999997</c:v>
                </c:pt>
                <c:pt idx="365">
                  <c:v>2.1450800000000001</c:v>
                </c:pt>
                <c:pt idx="366">
                  <c:v>2.5456519999999987</c:v>
                </c:pt>
                <c:pt idx="367">
                  <c:v>3.4535180000000003</c:v>
                </c:pt>
                <c:pt idx="368">
                  <c:v>3.3879960000000002</c:v>
                </c:pt>
                <c:pt idx="369">
                  <c:v>2.84518</c:v>
                </c:pt>
                <c:pt idx="370">
                  <c:v>2.5448279999999999</c:v>
                </c:pt>
                <c:pt idx="371">
                  <c:v>2.5041680000000004</c:v>
                </c:pt>
                <c:pt idx="372">
                  <c:v>2.5347399999999998</c:v>
                </c:pt>
                <c:pt idx="373">
                  <c:v>2.5038820000000004</c:v>
                </c:pt>
                <c:pt idx="374">
                  <c:v>2.1838600000000001</c:v>
                </c:pt>
                <c:pt idx="375">
                  <c:v>3.3838600000000003</c:v>
                </c:pt>
                <c:pt idx="376">
                  <c:v>4.1582060000000007</c:v>
                </c:pt>
                <c:pt idx="377">
                  <c:v>4.0589539999999955</c:v>
                </c:pt>
                <c:pt idx="378">
                  <c:v>3.1288</c:v>
                </c:pt>
                <c:pt idx="379">
                  <c:v>2.2984040000000001</c:v>
                </c:pt>
                <c:pt idx="380">
                  <c:v>1.7691520000000018</c:v>
                </c:pt>
                <c:pt idx="381">
                  <c:v>1.5301199999999999</c:v>
                </c:pt>
                <c:pt idx="382">
                  <c:v>1.580582000000003</c:v>
                </c:pt>
                <c:pt idx="383">
                  <c:v>1.53111</c:v>
                </c:pt>
                <c:pt idx="384">
                  <c:v>1.4618579999999999</c:v>
                </c:pt>
                <c:pt idx="385">
                  <c:v>1.5124959999999998</c:v>
                </c:pt>
                <c:pt idx="386">
                  <c:v>1.4732219999999958</c:v>
                </c:pt>
                <c:pt idx="387">
                  <c:v>1.5039259999999965</c:v>
                </c:pt>
                <c:pt idx="388">
                  <c:v>1.5544979999999999</c:v>
                </c:pt>
                <c:pt idx="389">
                  <c:v>1.544916</c:v>
                </c:pt>
                <c:pt idx="390">
                  <c:v>1.5858180000000002</c:v>
                </c:pt>
                <c:pt idx="391">
                  <c:v>1.5864780000000001</c:v>
                </c:pt>
                <c:pt idx="392">
                  <c:v>1.7072039999999982</c:v>
                </c:pt>
                <c:pt idx="393">
                  <c:v>1.9176880000000001</c:v>
                </c:pt>
                <c:pt idx="394">
                  <c:v>1.6383040000000002</c:v>
                </c:pt>
                <c:pt idx="395">
                  <c:v>1.579162</c:v>
                </c:pt>
                <c:pt idx="396">
                  <c:v>1.6199539999999999</c:v>
                </c:pt>
                <c:pt idx="397">
                  <c:v>3.9308339999999977</c:v>
                </c:pt>
                <c:pt idx="398">
                  <c:v>9.20364</c:v>
                </c:pt>
                <c:pt idx="399">
                  <c:v>8.3596580000000067</c:v>
                </c:pt>
                <c:pt idx="400">
                  <c:v>4.3895479999999996</c:v>
                </c:pt>
                <c:pt idx="401">
                  <c:v>2.911241999999993</c:v>
                </c:pt>
                <c:pt idx="402">
                  <c:v>2.0225619999999997</c:v>
                </c:pt>
                <c:pt idx="403">
                  <c:v>1.93496</c:v>
                </c:pt>
                <c:pt idx="404">
                  <c:v>1.7675339999999982</c:v>
                </c:pt>
                <c:pt idx="405">
                  <c:v>1.699932</c:v>
                </c:pt>
                <c:pt idx="406">
                  <c:v>1.691802</c:v>
                </c:pt>
                <c:pt idx="407">
                  <c:v>1.7637599999999998</c:v>
                </c:pt>
                <c:pt idx="408">
                  <c:v>2.2655420000000004</c:v>
                </c:pt>
                <c:pt idx="409">
                  <c:v>2.844045999999993</c:v>
                </c:pt>
                <c:pt idx="410">
                  <c:v>1.8134079999999999</c:v>
                </c:pt>
                <c:pt idx="411">
                  <c:v>1.7152120000000011</c:v>
                </c:pt>
                <c:pt idx="412">
                  <c:v>1.9368840000000001</c:v>
                </c:pt>
                <c:pt idx="413">
                  <c:v>2.217676</c:v>
                </c:pt>
                <c:pt idx="414">
                  <c:v>2.589788</c:v>
                </c:pt>
                <c:pt idx="415">
                  <c:v>2.1375660000000001</c:v>
                </c:pt>
                <c:pt idx="416">
                  <c:v>1.7102939999999998</c:v>
                </c:pt>
                <c:pt idx="417">
                  <c:v>1.7024279999999998</c:v>
                </c:pt>
                <c:pt idx="418">
                  <c:v>1.664474</c:v>
                </c:pt>
                <c:pt idx="419">
                  <c:v>1.66689</c:v>
                </c:pt>
                <c:pt idx="420">
                  <c:v>1.651268</c:v>
                </c:pt>
                <c:pt idx="421">
                  <c:v>2.1148539999999967</c:v>
                </c:pt>
                <c:pt idx="422">
                  <c:v>1.9368259999999988</c:v>
                </c:pt>
                <c:pt idx="423">
                  <c:v>1.6729639999999999</c:v>
                </c:pt>
                <c:pt idx="424">
                  <c:v>1.6976939999999998</c:v>
                </c:pt>
                <c:pt idx="425">
                  <c:v>1.6821600000000001</c:v>
                </c:pt>
                <c:pt idx="426">
                  <c:v>1.63689</c:v>
                </c:pt>
                <c:pt idx="427">
                  <c:v>1.7128739999999998</c:v>
                </c:pt>
                <c:pt idx="428">
                  <c:v>1.7391880000000011</c:v>
                </c:pt>
                <c:pt idx="429">
                  <c:v>1.7350839999999998</c:v>
                </c:pt>
                <c:pt idx="430">
                  <c:v>1.7406939999999982</c:v>
                </c:pt>
                <c:pt idx="431">
                  <c:v>1.7053799999999983</c:v>
                </c:pt>
                <c:pt idx="432">
                  <c:v>1.6894280000000002</c:v>
                </c:pt>
                <c:pt idx="433">
                  <c:v>1.6831020000000001</c:v>
                </c:pt>
                <c:pt idx="434">
                  <c:v>1.7173039999999984</c:v>
                </c:pt>
                <c:pt idx="435">
                  <c:v>1.7324959999999998</c:v>
                </c:pt>
                <c:pt idx="436">
                  <c:v>1.6874899999999999</c:v>
                </c:pt>
                <c:pt idx="437">
                  <c:v>1.7227699999999984</c:v>
                </c:pt>
                <c:pt idx="438">
                  <c:v>1.699128</c:v>
                </c:pt>
                <c:pt idx="439">
                  <c:v>1.6725239999999999</c:v>
                </c:pt>
                <c:pt idx="440">
                  <c:v>1.7451520000000011</c:v>
                </c:pt>
                <c:pt idx="441">
                  <c:v>1.7695520000000011</c:v>
                </c:pt>
                <c:pt idx="442">
                  <c:v>1.7996839999999998</c:v>
                </c:pt>
                <c:pt idx="443">
                  <c:v>1.800454</c:v>
                </c:pt>
                <c:pt idx="444">
                  <c:v>1.8207619999999998</c:v>
                </c:pt>
                <c:pt idx="445">
                  <c:v>1.8205199999999999</c:v>
                </c:pt>
                <c:pt idx="446">
                  <c:v>1.8195739999999998</c:v>
                </c:pt>
                <c:pt idx="447">
                  <c:v>1.8069120000000001</c:v>
                </c:pt>
                <c:pt idx="448">
                  <c:v>1.8780999999999999</c:v>
                </c:pt>
                <c:pt idx="449">
                  <c:v>7.7642319999999945</c:v>
                </c:pt>
                <c:pt idx="450">
                  <c:v>12.555014000000027</c:v>
                </c:pt>
                <c:pt idx="451">
                  <c:v>13.222594000000004</c:v>
                </c:pt>
                <c:pt idx="452">
                  <c:v>11.753892</c:v>
                </c:pt>
                <c:pt idx="453">
                  <c:v>8.1858060000000048</c:v>
                </c:pt>
                <c:pt idx="454">
                  <c:v>3.5575439999999987</c:v>
                </c:pt>
                <c:pt idx="455">
                  <c:v>1.903109999999999</c:v>
                </c:pt>
                <c:pt idx="456">
                  <c:v>2.1527559999999935</c:v>
                </c:pt>
                <c:pt idx="457">
                  <c:v>1.8542180000000001</c:v>
                </c:pt>
                <c:pt idx="458">
                  <c:v>1.662984</c:v>
                </c:pt>
                <c:pt idx="459">
                  <c:v>1.6612939999999998</c:v>
                </c:pt>
                <c:pt idx="460">
                  <c:v>1.8047019999999998</c:v>
                </c:pt>
                <c:pt idx="461">
                  <c:v>1.7837439999999998</c:v>
                </c:pt>
                <c:pt idx="462">
                  <c:v>1.7889359999999999</c:v>
                </c:pt>
                <c:pt idx="463">
                  <c:v>3.021366</c:v>
                </c:pt>
                <c:pt idx="464">
                  <c:v>6.6807680000000014</c:v>
                </c:pt>
                <c:pt idx="465">
                  <c:v>9.0851800000000047</c:v>
                </c:pt>
                <c:pt idx="466">
                  <c:v>12.783520000000001</c:v>
                </c:pt>
                <c:pt idx="467">
                  <c:v>14.821276000000001</c:v>
                </c:pt>
                <c:pt idx="468">
                  <c:v>15.542838</c:v>
                </c:pt>
                <c:pt idx="469">
                  <c:v>15.634289999999998</c:v>
                </c:pt>
                <c:pt idx="470">
                  <c:v>15.075962000000002</c:v>
                </c:pt>
                <c:pt idx="471">
                  <c:v>15.187634000000006</c:v>
                </c:pt>
                <c:pt idx="472">
                  <c:v>15.61913</c:v>
                </c:pt>
                <c:pt idx="473">
                  <c:v>16.030670000000001</c:v>
                </c:pt>
                <c:pt idx="474">
                  <c:v>16.79220999999993</c:v>
                </c:pt>
                <c:pt idx="475">
                  <c:v>17.753860000000035</c:v>
                </c:pt>
                <c:pt idx="476">
                  <c:v>20.335884000000046</c:v>
                </c:pt>
                <c:pt idx="477">
                  <c:v>23.527908000000046</c:v>
                </c:pt>
                <c:pt idx="478">
                  <c:v>26.229425999999989</c:v>
                </c:pt>
                <c:pt idx="479">
                  <c:v>11.837478000000001</c:v>
                </c:pt>
                <c:pt idx="480">
                  <c:v>25.009941999999999</c:v>
                </c:pt>
                <c:pt idx="481">
                  <c:v>24.971635999999986</c:v>
                </c:pt>
                <c:pt idx="482">
                  <c:v>22.188974000000005</c:v>
                </c:pt>
                <c:pt idx="483">
                  <c:v>19.281723999999929</c:v>
                </c:pt>
                <c:pt idx="484">
                  <c:v>19.422911999999986</c:v>
                </c:pt>
                <c:pt idx="485">
                  <c:v>20.961635999999949</c:v>
                </c:pt>
                <c:pt idx="486">
                  <c:v>20.300557999999999</c:v>
                </c:pt>
                <c:pt idx="487">
                  <c:v>18.771922</c:v>
                </c:pt>
                <c:pt idx="488">
                  <c:v>17.839281999999997</c:v>
                </c:pt>
                <c:pt idx="489">
                  <c:v>18.399766</c:v>
                </c:pt>
                <c:pt idx="490">
                  <c:v>17.418719999999926</c:v>
                </c:pt>
                <c:pt idx="491">
                  <c:v>17.609634</c:v>
                </c:pt>
                <c:pt idx="492">
                  <c:v>16.814188000000058</c:v>
                </c:pt>
                <c:pt idx="493">
                  <c:v>16.58273599999993</c:v>
                </c:pt>
                <c:pt idx="494">
                  <c:v>17.012274000000001</c:v>
                </c:pt>
                <c:pt idx="495">
                  <c:v>17.107773999999999</c:v>
                </c:pt>
                <c:pt idx="496">
                  <c:v>19.174408000000035</c:v>
                </c:pt>
                <c:pt idx="497">
                  <c:v>22.960337999999926</c:v>
                </c:pt>
                <c:pt idx="498">
                  <c:v>27.973814000000001</c:v>
                </c:pt>
                <c:pt idx="499">
                  <c:v>32.554693999999998</c:v>
                </c:pt>
                <c:pt idx="500">
                  <c:v>30.172032000000002</c:v>
                </c:pt>
                <c:pt idx="501">
                  <c:v>30.175177999999999</c:v>
                </c:pt>
                <c:pt idx="502">
                  <c:v>42.161020000000001</c:v>
                </c:pt>
                <c:pt idx="503">
                  <c:v>43.503034</c:v>
                </c:pt>
                <c:pt idx="504">
                  <c:v>37.534772000000011</c:v>
                </c:pt>
                <c:pt idx="505">
                  <c:v>30.407235999999987</c:v>
                </c:pt>
                <c:pt idx="506">
                  <c:v>29.298533999999925</c:v>
                </c:pt>
                <c:pt idx="507">
                  <c:v>27.310184000000035</c:v>
                </c:pt>
                <c:pt idx="508">
                  <c:v>27.361701999999987</c:v>
                </c:pt>
                <c:pt idx="509">
                  <c:v>30.993880000000001</c:v>
                </c:pt>
                <c:pt idx="510">
                  <c:v>34.035596000000012</c:v>
                </c:pt>
                <c:pt idx="511">
                  <c:v>37.105772000000108</c:v>
                </c:pt>
                <c:pt idx="512">
                  <c:v>40.235816000000092</c:v>
                </c:pt>
                <c:pt idx="513">
                  <c:v>41.096102000000108</c:v>
                </c:pt>
                <c:pt idx="514">
                  <c:v>37.005750000000013</c:v>
                </c:pt>
                <c:pt idx="515">
                  <c:v>30.213968000000058</c:v>
                </c:pt>
                <c:pt idx="516">
                  <c:v>25.92214199999993</c:v>
                </c:pt>
                <c:pt idx="517">
                  <c:v>23.013418000000001</c:v>
                </c:pt>
                <c:pt idx="518">
                  <c:v>21.603748</c:v>
                </c:pt>
                <c:pt idx="519">
                  <c:v>21.704738000000003</c:v>
                </c:pt>
                <c:pt idx="520">
                  <c:v>22.696234</c:v>
                </c:pt>
                <c:pt idx="521">
                  <c:v>27.406101999999986</c:v>
                </c:pt>
                <c:pt idx="522">
                  <c:v>27.296454000000001</c:v>
                </c:pt>
                <c:pt idx="523">
                  <c:v>27.777311999999988</c:v>
                </c:pt>
                <c:pt idx="524">
                  <c:v>28.857180000000035</c:v>
                </c:pt>
                <c:pt idx="525">
                  <c:v>28.277201999999999</c:v>
                </c:pt>
                <c:pt idx="526">
                  <c:v>26.987245999999949</c:v>
                </c:pt>
                <c:pt idx="527">
                  <c:v>23.186916</c:v>
                </c:pt>
                <c:pt idx="528">
                  <c:v>20.887311999999987</c:v>
                </c:pt>
                <c:pt idx="529">
                  <c:v>22.636850000000084</c:v>
                </c:pt>
                <c:pt idx="530">
                  <c:v>25.297114000000001</c:v>
                </c:pt>
                <c:pt idx="531">
                  <c:v>25.888081999999986</c:v>
                </c:pt>
                <c:pt idx="532">
                  <c:v>24.997004</c:v>
                </c:pt>
                <c:pt idx="533">
                  <c:v>22.867576</c:v>
                </c:pt>
                <c:pt idx="534">
                  <c:v>24.037862000000054</c:v>
                </c:pt>
                <c:pt idx="535">
                  <c:v>25.137972000000058</c:v>
                </c:pt>
                <c:pt idx="536">
                  <c:v>27.037488000000035</c:v>
                </c:pt>
                <c:pt idx="537">
                  <c:v>25.748455999999987</c:v>
                </c:pt>
                <c:pt idx="538">
                  <c:v>25.366981999999997</c:v>
                </c:pt>
                <c:pt idx="539">
                  <c:v>26.387311999999987</c:v>
                </c:pt>
                <c:pt idx="540">
                  <c:v>26.05762</c:v>
                </c:pt>
                <c:pt idx="541">
                  <c:v>23.755948</c:v>
                </c:pt>
                <c:pt idx="542">
                  <c:v>25.299094</c:v>
                </c:pt>
                <c:pt idx="543">
                  <c:v>25.29927</c:v>
                </c:pt>
                <c:pt idx="544">
                  <c:v>25.299401999999986</c:v>
                </c:pt>
                <c:pt idx="545">
                  <c:v>25.299094</c:v>
                </c:pt>
                <c:pt idx="546">
                  <c:v>27.839204000000031</c:v>
                </c:pt>
                <c:pt idx="547">
                  <c:v>27.538631999999989</c:v>
                </c:pt>
                <c:pt idx="548">
                  <c:v>23.508301999999986</c:v>
                </c:pt>
                <c:pt idx="549">
                  <c:v>22.668631999999949</c:v>
                </c:pt>
                <c:pt idx="550">
                  <c:v>24.396981999999998</c:v>
                </c:pt>
                <c:pt idx="551">
                  <c:v>27.64949</c:v>
                </c:pt>
                <c:pt idx="552">
                  <c:v>32.25256000000001</c:v>
                </c:pt>
                <c:pt idx="553">
                  <c:v>34.069754000000003</c:v>
                </c:pt>
                <c:pt idx="554">
                  <c:v>33.458302000000003</c:v>
                </c:pt>
                <c:pt idx="555">
                  <c:v>34.157201999999998</c:v>
                </c:pt>
                <c:pt idx="556">
                  <c:v>33.096322000000093</c:v>
                </c:pt>
                <c:pt idx="557">
                  <c:v>28.466168</c:v>
                </c:pt>
                <c:pt idx="558">
                  <c:v>23.97561799999993</c:v>
                </c:pt>
                <c:pt idx="559">
                  <c:v>21.468301999999941</c:v>
                </c:pt>
                <c:pt idx="560">
                  <c:v>21.778719999999925</c:v>
                </c:pt>
                <c:pt idx="561">
                  <c:v>23.481008000000003</c:v>
                </c:pt>
                <c:pt idx="562">
                  <c:v>27.170435999999999</c:v>
                </c:pt>
                <c:pt idx="563">
                  <c:v>31.420787999999941</c:v>
                </c:pt>
                <c:pt idx="564">
                  <c:v>34.489358000000003</c:v>
                </c:pt>
                <c:pt idx="565">
                  <c:v>31.421403999999949</c:v>
                </c:pt>
                <c:pt idx="566">
                  <c:v>31.42179999999993</c:v>
                </c:pt>
                <c:pt idx="567">
                  <c:v>31.421425999999986</c:v>
                </c:pt>
                <c:pt idx="568">
                  <c:v>33.722614000000092</c:v>
                </c:pt>
                <c:pt idx="569">
                  <c:v>34.030678000000002</c:v>
                </c:pt>
                <c:pt idx="570">
                  <c:v>35.208236000000063</c:v>
                </c:pt>
                <c:pt idx="571">
                  <c:v>32.194804000000005</c:v>
                </c:pt>
                <c:pt idx="572">
                  <c:v>32.69586000000001</c:v>
                </c:pt>
                <c:pt idx="573">
                  <c:v>31.147245999999999</c:v>
                </c:pt>
                <c:pt idx="574">
                  <c:v>25.121381999999997</c:v>
                </c:pt>
                <c:pt idx="575">
                  <c:v>22.219445999999987</c:v>
                </c:pt>
                <c:pt idx="576">
                  <c:v>20.799842000000002</c:v>
                </c:pt>
                <c:pt idx="577">
                  <c:v>22.730656</c:v>
                </c:pt>
                <c:pt idx="578">
                  <c:v>24.811206000000031</c:v>
                </c:pt>
                <c:pt idx="579">
                  <c:v>23.382789999999925</c:v>
                </c:pt>
                <c:pt idx="580">
                  <c:v>21.280281999999989</c:v>
                </c:pt>
                <c:pt idx="581">
                  <c:v>23.640876000000031</c:v>
                </c:pt>
                <c:pt idx="582">
                  <c:v>26.639204000000031</c:v>
                </c:pt>
                <c:pt idx="583">
                  <c:v>26.058983999999999</c:v>
                </c:pt>
                <c:pt idx="584">
                  <c:v>27.003625999999986</c:v>
                </c:pt>
                <c:pt idx="585">
                  <c:v>27.223208</c:v>
                </c:pt>
                <c:pt idx="586">
                  <c:v>25.008962</c:v>
                </c:pt>
                <c:pt idx="587">
                  <c:v>21.723625999999989</c:v>
                </c:pt>
                <c:pt idx="588">
                  <c:v>12.623406000000006</c:v>
                </c:pt>
                <c:pt idx="589">
                  <c:v>16.243274</c:v>
                </c:pt>
                <c:pt idx="590">
                  <c:v>21.713208000000005</c:v>
                </c:pt>
                <c:pt idx="591">
                  <c:v>24.072217999999989</c:v>
                </c:pt>
                <c:pt idx="592">
                  <c:v>31.022371999999987</c:v>
                </c:pt>
                <c:pt idx="593">
                  <c:v>33.244659999999996</c:v>
                </c:pt>
                <c:pt idx="594">
                  <c:v>32.344241999999994</c:v>
                </c:pt>
                <c:pt idx="595">
                  <c:v>30.261601999999989</c:v>
                </c:pt>
                <c:pt idx="596">
                  <c:v>26.431184000000005</c:v>
                </c:pt>
                <c:pt idx="597">
                  <c:v>21.658236000000002</c:v>
                </c:pt>
                <c:pt idx="598">
                  <c:v>16.651052000000035</c:v>
                </c:pt>
                <c:pt idx="599">
                  <c:v>14.233317999999999</c:v>
                </c:pt>
                <c:pt idx="600">
                  <c:v>13.651514000000002</c:v>
                </c:pt>
                <c:pt idx="601">
                  <c:v>15.413472000000002</c:v>
                </c:pt>
                <c:pt idx="602">
                  <c:v>17.132525999999999</c:v>
                </c:pt>
                <c:pt idx="603">
                  <c:v>23.182086000000002</c:v>
                </c:pt>
                <c:pt idx="604">
                  <c:v>26.473625999999989</c:v>
                </c:pt>
                <c:pt idx="605">
                  <c:v>25.014945999999998</c:v>
                </c:pt>
                <c:pt idx="606">
                  <c:v>19.472107999999949</c:v>
                </c:pt>
                <c:pt idx="607">
                  <c:v>17.012723999999949</c:v>
                </c:pt>
                <c:pt idx="608">
                  <c:v>16.054814000000054</c:v>
                </c:pt>
                <c:pt idx="609">
                  <c:v>17.453691999999986</c:v>
                </c:pt>
              </c:numCache>
            </c:numRef>
          </c:xVal>
          <c:yVal>
            <c:numRef>
              <c:f>Data!$A$13:$A$622</c:f>
              <c:numCache>
                <c:formatCode>General</c:formatCode>
                <c:ptCount val="610"/>
                <c:pt idx="0">
                  <c:v>5.0000000000000093E-2</c:v>
                </c:pt>
                <c:pt idx="1">
                  <c:v>0.1</c:v>
                </c:pt>
                <c:pt idx="2">
                  <c:v>0.15000000000000024</c:v>
                </c:pt>
                <c:pt idx="3">
                  <c:v>0.2</c:v>
                </c:pt>
                <c:pt idx="4">
                  <c:v>0.25</c:v>
                </c:pt>
                <c:pt idx="5">
                  <c:v>0.30000000000000032</c:v>
                </c:pt>
                <c:pt idx="6">
                  <c:v>0.35000000000000031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0.60000000000000064</c:v>
                </c:pt>
                <c:pt idx="12">
                  <c:v>0.6500000000000018</c:v>
                </c:pt>
                <c:pt idx="13">
                  <c:v>0.70000000000000062</c:v>
                </c:pt>
                <c:pt idx="14">
                  <c:v>0.75000000000000155</c:v>
                </c:pt>
                <c:pt idx="15">
                  <c:v>0.8</c:v>
                </c:pt>
                <c:pt idx="16">
                  <c:v>0.85000000000000064</c:v>
                </c:pt>
                <c:pt idx="17">
                  <c:v>0.9</c:v>
                </c:pt>
                <c:pt idx="18">
                  <c:v>0.95000000000000062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1.1499999999999968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1.6500000000000001</c:v>
                </c:pt>
                <c:pt idx="33">
                  <c:v>1.7000000000000011</c:v>
                </c:pt>
                <c:pt idx="34">
                  <c:v>1.7500000000000011</c:v>
                </c:pt>
                <c:pt idx="35">
                  <c:v>1.8</c:v>
                </c:pt>
                <c:pt idx="36">
                  <c:v>1.85</c:v>
                </c:pt>
                <c:pt idx="37">
                  <c:v>1.9000000000000001</c:v>
                </c:pt>
                <c:pt idx="38">
                  <c:v>1.9500000000000017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2.3499999999999988</c:v>
                </c:pt>
                <c:pt idx="47">
                  <c:v>2.4</c:v>
                </c:pt>
                <c:pt idx="48">
                  <c:v>2.4499999999999997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2.8499999999999988</c:v>
                </c:pt>
                <c:pt idx="57">
                  <c:v>2.9</c:v>
                </c:pt>
                <c:pt idx="58">
                  <c:v>2.9499999999999997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3.3499999999999988</c:v>
                </c:pt>
                <c:pt idx="67">
                  <c:v>3.4</c:v>
                </c:pt>
                <c:pt idx="68">
                  <c:v>3.4499999999999997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3.8499999999999988</c:v>
                </c:pt>
                <c:pt idx="77">
                  <c:v>3.9</c:v>
                </c:pt>
                <c:pt idx="78">
                  <c:v>3.9499999999999997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4.1499999999999995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4.6499999999999995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5.1499999999999995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5.6499999999999995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6.1499999999999995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6.6499999999999995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7.6499999999999995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8.2000000000000011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8.3500000000000068</c:v>
                </c:pt>
                <c:pt idx="167">
                  <c:v>8.4</c:v>
                </c:pt>
                <c:pt idx="168">
                  <c:v>8.4500000000000028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8.7000000000000011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8.8500000000000068</c:v>
                </c:pt>
                <c:pt idx="177">
                  <c:v>8.9</c:v>
                </c:pt>
                <c:pt idx="178">
                  <c:v>8.9500000000000028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9.2000000000000011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9.3500000000000068</c:v>
                </c:pt>
                <c:pt idx="187">
                  <c:v>9.4</c:v>
                </c:pt>
                <c:pt idx="188">
                  <c:v>9.4500000000000028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9.7000000000000011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9.8500000000000068</c:v>
                </c:pt>
                <c:pt idx="197">
                  <c:v>9.9</c:v>
                </c:pt>
                <c:pt idx="198">
                  <c:v>9.9500000000000028</c:v>
                </c:pt>
                <c:pt idx="199">
                  <c:v>10</c:v>
                </c:pt>
                <c:pt idx="200">
                  <c:v>10.050000000000002</c:v>
                </c:pt>
                <c:pt idx="201">
                  <c:v>10.1</c:v>
                </c:pt>
                <c:pt idx="202">
                  <c:v>10.15</c:v>
                </c:pt>
                <c:pt idx="203">
                  <c:v>10.200000000000001</c:v>
                </c:pt>
                <c:pt idx="204">
                  <c:v>10.25</c:v>
                </c:pt>
                <c:pt idx="205">
                  <c:v>10.3</c:v>
                </c:pt>
                <c:pt idx="206">
                  <c:v>10.350000000000023</c:v>
                </c:pt>
                <c:pt idx="207">
                  <c:v>10.4</c:v>
                </c:pt>
                <c:pt idx="208">
                  <c:v>10.450000000000006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10.850000000000023</c:v>
                </c:pt>
                <c:pt idx="217">
                  <c:v>10.9</c:v>
                </c:pt>
                <c:pt idx="218">
                  <c:v>10.950000000000006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11.350000000000023</c:v>
                </c:pt>
                <c:pt idx="227">
                  <c:v>11.4</c:v>
                </c:pt>
                <c:pt idx="228">
                  <c:v>11.450000000000006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11.850000000000023</c:v>
                </c:pt>
                <c:pt idx="237">
                  <c:v>11.9</c:v>
                </c:pt>
                <c:pt idx="238">
                  <c:v>11.950000000000006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12.350000000000023</c:v>
                </c:pt>
                <c:pt idx="247">
                  <c:v>12.4</c:v>
                </c:pt>
                <c:pt idx="248">
                  <c:v>12.450000000000006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12.850000000000023</c:v>
                </c:pt>
                <c:pt idx="257">
                  <c:v>12.9</c:v>
                </c:pt>
                <c:pt idx="258">
                  <c:v>12.950000000000006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13.350000000000023</c:v>
                </c:pt>
                <c:pt idx="267">
                  <c:v>13.4</c:v>
                </c:pt>
                <c:pt idx="268">
                  <c:v>13.450000000000006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13.850000000000023</c:v>
                </c:pt>
                <c:pt idx="277">
                  <c:v>13.9</c:v>
                </c:pt>
                <c:pt idx="278">
                  <c:v>13.950000000000006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14.350000000000023</c:v>
                </c:pt>
                <c:pt idx="287">
                  <c:v>14.4</c:v>
                </c:pt>
                <c:pt idx="288">
                  <c:v>14.450000000000006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14.850000000000023</c:v>
                </c:pt>
                <c:pt idx="297">
                  <c:v>14.9</c:v>
                </c:pt>
                <c:pt idx="298">
                  <c:v>14.950000000000006</c:v>
                </c:pt>
                <c:pt idx="299">
                  <c:v>15</c:v>
                </c:pt>
                <c:pt idx="300">
                  <c:v>15.05</c:v>
                </c:pt>
                <c:pt idx="301">
                  <c:v>15.1</c:v>
                </c:pt>
                <c:pt idx="302">
                  <c:v>15.15</c:v>
                </c:pt>
                <c:pt idx="303">
                  <c:v>15.2</c:v>
                </c:pt>
                <c:pt idx="304">
                  <c:v>15.25</c:v>
                </c:pt>
                <c:pt idx="305">
                  <c:v>15.3</c:v>
                </c:pt>
                <c:pt idx="306">
                  <c:v>15.350000000000023</c:v>
                </c:pt>
                <c:pt idx="307">
                  <c:v>15.4</c:v>
                </c:pt>
                <c:pt idx="308">
                  <c:v>15.450000000000006</c:v>
                </c:pt>
                <c:pt idx="309">
                  <c:v>15.5</c:v>
                </c:pt>
                <c:pt idx="310">
                  <c:v>15.55</c:v>
                </c:pt>
                <c:pt idx="311">
                  <c:v>15.6</c:v>
                </c:pt>
                <c:pt idx="312">
                  <c:v>15.65</c:v>
                </c:pt>
                <c:pt idx="313">
                  <c:v>15.7</c:v>
                </c:pt>
                <c:pt idx="314">
                  <c:v>15.75</c:v>
                </c:pt>
                <c:pt idx="315">
                  <c:v>15.8</c:v>
                </c:pt>
                <c:pt idx="316">
                  <c:v>15.850000000000023</c:v>
                </c:pt>
                <c:pt idx="317">
                  <c:v>15.9</c:v>
                </c:pt>
                <c:pt idx="318">
                  <c:v>15.950000000000006</c:v>
                </c:pt>
                <c:pt idx="319">
                  <c:v>16</c:v>
                </c:pt>
                <c:pt idx="320">
                  <c:v>16.05</c:v>
                </c:pt>
                <c:pt idx="321">
                  <c:v>16.100000000000001</c:v>
                </c:pt>
                <c:pt idx="322">
                  <c:v>16.149999999999999</c:v>
                </c:pt>
                <c:pt idx="323">
                  <c:v>16.2</c:v>
                </c:pt>
                <c:pt idx="324">
                  <c:v>16.25</c:v>
                </c:pt>
                <c:pt idx="325">
                  <c:v>16.3</c:v>
                </c:pt>
                <c:pt idx="326">
                  <c:v>16.350000000000001</c:v>
                </c:pt>
                <c:pt idx="327">
                  <c:v>16.399999999999999</c:v>
                </c:pt>
                <c:pt idx="328">
                  <c:v>16.45</c:v>
                </c:pt>
                <c:pt idx="329">
                  <c:v>16.5</c:v>
                </c:pt>
                <c:pt idx="330">
                  <c:v>16.55</c:v>
                </c:pt>
                <c:pt idx="331">
                  <c:v>16.600000000000001</c:v>
                </c:pt>
                <c:pt idx="332">
                  <c:v>16.649999999999999</c:v>
                </c:pt>
                <c:pt idx="333">
                  <c:v>16.7</c:v>
                </c:pt>
                <c:pt idx="334">
                  <c:v>16.75</c:v>
                </c:pt>
                <c:pt idx="335">
                  <c:v>16.8</c:v>
                </c:pt>
                <c:pt idx="336">
                  <c:v>16.850000000000001</c:v>
                </c:pt>
                <c:pt idx="337">
                  <c:v>16.899999999999999</c:v>
                </c:pt>
                <c:pt idx="338">
                  <c:v>16.95</c:v>
                </c:pt>
                <c:pt idx="339">
                  <c:v>17</c:v>
                </c:pt>
                <c:pt idx="340">
                  <c:v>17.05</c:v>
                </c:pt>
                <c:pt idx="341">
                  <c:v>17.100000000000001</c:v>
                </c:pt>
                <c:pt idx="342">
                  <c:v>17.149999999999999</c:v>
                </c:pt>
                <c:pt idx="343">
                  <c:v>17.2</c:v>
                </c:pt>
                <c:pt idx="344">
                  <c:v>17.25</c:v>
                </c:pt>
                <c:pt idx="345">
                  <c:v>17.3</c:v>
                </c:pt>
                <c:pt idx="346">
                  <c:v>17.350000000000001</c:v>
                </c:pt>
                <c:pt idx="347">
                  <c:v>17.399999999999999</c:v>
                </c:pt>
                <c:pt idx="348">
                  <c:v>17.45</c:v>
                </c:pt>
                <c:pt idx="349">
                  <c:v>17.5</c:v>
                </c:pt>
                <c:pt idx="350">
                  <c:v>17.55</c:v>
                </c:pt>
                <c:pt idx="351">
                  <c:v>17.600000000000001</c:v>
                </c:pt>
                <c:pt idx="352">
                  <c:v>17.649999999999999</c:v>
                </c:pt>
                <c:pt idx="353">
                  <c:v>17.7</c:v>
                </c:pt>
                <c:pt idx="354">
                  <c:v>17.75</c:v>
                </c:pt>
                <c:pt idx="355">
                  <c:v>17.8</c:v>
                </c:pt>
                <c:pt idx="356">
                  <c:v>17.850000000000001</c:v>
                </c:pt>
                <c:pt idx="357">
                  <c:v>17.899999999999999</c:v>
                </c:pt>
                <c:pt idx="358">
                  <c:v>17.95</c:v>
                </c:pt>
                <c:pt idx="359">
                  <c:v>18</c:v>
                </c:pt>
                <c:pt idx="360">
                  <c:v>18.05</c:v>
                </c:pt>
                <c:pt idx="361">
                  <c:v>18.100000000000001</c:v>
                </c:pt>
                <c:pt idx="362">
                  <c:v>18.149999999999999</c:v>
                </c:pt>
                <c:pt idx="363">
                  <c:v>18.2</c:v>
                </c:pt>
                <c:pt idx="364">
                  <c:v>18.25</c:v>
                </c:pt>
                <c:pt idx="365">
                  <c:v>18.3</c:v>
                </c:pt>
                <c:pt idx="366">
                  <c:v>18.350000000000001</c:v>
                </c:pt>
                <c:pt idx="367">
                  <c:v>18.399999999999999</c:v>
                </c:pt>
                <c:pt idx="368">
                  <c:v>18.45</c:v>
                </c:pt>
                <c:pt idx="369">
                  <c:v>18.5</c:v>
                </c:pt>
                <c:pt idx="370">
                  <c:v>18.55</c:v>
                </c:pt>
                <c:pt idx="371">
                  <c:v>18.600000000000001</c:v>
                </c:pt>
                <c:pt idx="372">
                  <c:v>18.649999999999999</c:v>
                </c:pt>
                <c:pt idx="373">
                  <c:v>18.7</c:v>
                </c:pt>
                <c:pt idx="374">
                  <c:v>18.75</c:v>
                </c:pt>
                <c:pt idx="375">
                  <c:v>18.8</c:v>
                </c:pt>
                <c:pt idx="376">
                  <c:v>18.850000000000001</c:v>
                </c:pt>
                <c:pt idx="377">
                  <c:v>18.899999999999999</c:v>
                </c:pt>
                <c:pt idx="378">
                  <c:v>18.95</c:v>
                </c:pt>
                <c:pt idx="379">
                  <c:v>19</c:v>
                </c:pt>
                <c:pt idx="380">
                  <c:v>19.05</c:v>
                </c:pt>
                <c:pt idx="381">
                  <c:v>19.100000000000001</c:v>
                </c:pt>
                <c:pt idx="382">
                  <c:v>19.149999999999999</c:v>
                </c:pt>
                <c:pt idx="383">
                  <c:v>19.2</c:v>
                </c:pt>
                <c:pt idx="384">
                  <c:v>19.25</c:v>
                </c:pt>
                <c:pt idx="385">
                  <c:v>19.3</c:v>
                </c:pt>
                <c:pt idx="386">
                  <c:v>19.350000000000001</c:v>
                </c:pt>
                <c:pt idx="387">
                  <c:v>19.399999999999999</c:v>
                </c:pt>
                <c:pt idx="388">
                  <c:v>19.45</c:v>
                </c:pt>
                <c:pt idx="389">
                  <c:v>19.5</c:v>
                </c:pt>
                <c:pt idx="390">
                  <c:v>19.55</c:v>
                </c:pt>
                <c:pt idx="391">
                  <c:v>19.600000000000001</c:v>
                </c:pt>
                <c:pt idx="392">
                  <c:v>19.649999999999999</c:v>
                </c:pt>
                <c:pt idx="393">
                  <c:v>19.7</c:v>
                </c:pt>
                <c:pt idx="394">
                  <c:v>19.75</c:v>
                </c:pt>
                <c:pt idx="395">
                  <c:v>19.8</c:v>
                </c:pt>
                <c:pt idx="396">
                  <c:v>19.850000000000001</c:v>
                </c:pt>
                <c:pt idx="397">
                  <c:v>19.899999999999999</c:v>
                </c:pt>
                <c:pt idx="398">
                  <c:v>19.95</c:v>
                </c:pt>
                <c:pt idx="399">
                  <c:v>20</c:v>
                </c:pt>
                <c:pt idx="400">
                  <c:v>20.05</c:v>
                </c:pt>
                <c:pt idx="401">
                  <c:v>20.100000000000001</c:v>
                </c:pt>
                <c:pt idx="402">
                  <c:v>20.149999999999999</c:v>
                </c:pt>
                <c:pt idx="403">
                  <c:v>20.2</c:v>
                </c:pt>
                <c:pt idx="404">
                  <c:v>20.25</c:v>
                </c:pt>
                <c:pt idx="405">
                  <c:v>20.3</c:v>
                </c:pt>
                <c:pt idx="406">
                  <c:v>20.350000000000001</c:v>
                </c:pt>
                <c:pt idx="407">
                  <c:v>20.399999999999999</c:v>
                </c:pt>
                <c:pt idx="408">
                  <c:v>20.45</c:v>
                </c:pt>
                <c:pt idx="409">
                  <c:v>20.5</c:v>
                </c:pt>
                <c:pt idx="410">
                  <c:v>20.55</c:v>
                </c:pt>
                <c:pt idx="411">
                  <c:v>20.6</c:v>
                </c:pt>
                <c:pt idx="412">
                  <c:v>20.650000000000031</c:v>
                </c:pt>
                <c:pt idx="413">
                  <c:v>20.7</c:v>
                </c:pt>
                <c:pt idx="414">
                  <c:v>20.75</c:v>
                </c:pt>
                <c:pt idx="415">
                  <c:v>20.8</c:v>
                </c:pt>
                <c:pt idx="416">
                  <c:v>20.85</c:v>
                </c:pt>
                <c:pt idx="417">
                  <c:v>20.9</c:v>
                </c:pt>
                <c:pt idx="418">
                  <c:v>20.95</c:v>
                </c:pt>
                <c:pt idx="419">
                  <c:v>21</c:v>
                </c:pt>
                <c:pt idx="420">
                  <c:v>21.05</c:v>
                </c:pt>
                <c:pt idx="421">
                  <c:v>21.1</c:v>
                </c:pt>
                <c:pt idx="422">
                  <c:v>21.150000000000031</c:v>
                </c:pt>
                <c:pt idx="423">
                  <c:v>21.2</c:v>
                </c:pt>
                <c:pt idx="424">
                  <c:v>21.25</c:v>
                </c:pt>
                <c:pt idx="425">
                  <c:v>21.3</c:v>
                </c:pt>
                <c:pt idx="426">
                  <c:v>21.35</c:v>
                </c:pt>
                <c:pt idx="427">
                  <c:v>21.4</c:v>
                </c:pt>
                <c:pt idx="428">
                  <c:v>21.45</c:v>
                </c:pt>
                <c:pt idx="429">
                  <c:v>21.5</c:v>
                </c:pt>
                <c:pt idx="430">
                  <c:v>21.55</c:v>
                </c:pt>
                <c:pt idx="431">
                  <c:v>21.6</c:v>
                </c:pt>
                <c:pt idx="432">
                  <c:v>21.650000000000031</c:v>
                </c:pt>
                <c:pt idx="433">
                  <c:v>21.7</c:v>
                </c:pt>
                <c:pt idx="434">
                  <c:v>21.75</c:v>
                </c:pt>
                <c:pt idx="435">
                  <c:v>21.8</c:v>
                </c:pt>
                <c:pt idx="436">
                  <c:v>21.85</c:v>
                </c:pt>
                <c:pt idx="437">
                  <c:v>21.9</c:v>
                </c:pt>
                <c:pt idx="438">
                  <c:v>21.95</c:v>
                </c:pt>
                <c:pt idx="439">
                  <c:v>22</c:v>
                </c:pt>
                <c:pt idx="440">
                  <c:v>22.05</c:v>
                </c:pt>
                <c:pt idx="441">
                  <c:v>22.1</c:v>
                </c:pt>
                <c:pt idx="442">
                  <c:v>22.150000000000031</c:v>
                </c:pt>
                <c:pt idx="443">
                  <c:v>22.2</c:v>
                </c:pt>
                <c:pt idx="444">
                  <c:v>22.25</c:v>
                </c:pt>
                <c:pt idx="445">
                  <c:v>22.3</c:v>
                </c:pt>
                <c:pt idx="446">
                  <c:v>22.35</c:v>
                </c:pt>
                <c:pt idx="447">
                  <c:v>22.4</c:v>
                </c:pt>
                <c:pt idx="448">
                  <c:v>22.45</c:v>
                </c:pt>
                <c:pt idx="449">
                  <c:v>22.5</c:v>
                </c:pt>
                <c:pt idx="450">
                  <c:v>22.55</c:v>
                </c:pt>
                <c:pt idx="451">
                  <c:v>22.6</c:v>
                </c:pt>
                <c:pt idx="452">
                  <c:v>22.650000000000031</c:v>
                </c:pt>
                <c:pt idx="453">
                  <c:v>22.7</c:v>
                </c:pt>
                <c:pt idx="454">
                  <c:v>22.75</c:v>
                </c:pt>
                <c:pt idx="455">
                  <c:v>22.8</c:v>
                </c:pt>
                <c:pt idx="456">
                  <c:v>22.85</c:v>
                </c:pt>
                <c:pt idx="457">
                  <c:v>22.9</c:v>
                </c:pt>
                <c:pt idx="458">
                  <c:v>22.95</c:v>
                </c:pt>
                <c:pt idx="459">
                  <c:v>23</c:v>
                </c:pt>
                <c:pt idx="460">
                  <c:v>23.05</c:v>
                </c:pt>
                <c:pt idx="461">
                  <c:v>23.1</c:v>
                </c:pt>
                <c:pt idx="462">
                  <c:v>23.150000000000031</c:v>
                </c:pt>
                <c:pt idx="463">
                  <c:v>23.2</c:v>
                </c:pt>
                <c:pt idx="464">
                  <c:v>23.25</c:v>
                </c:pt>
                <c:pt idx="465">
                  <c:v>23.3</c:v>
                </c:pt>
                <c:pt idx="466">
                  <c:v>23.35</c:v>
                </c:pt>
                <c:pt idx="467">
                  <c:v>23.4</c:v>
                </c:pt>
                <c:pt idx="468">
                  <c:v>23.45</c:v>
                </c:pt>
                <c:pt idx="469">
                  <c:v>23.5</c:v>
                </c:pt>
                <c:pt idx="470">
                  <c:v>23.55</c:v>
                </c:pt>
                <c:pt idx="471">
                  <c:v>23.6</c:v>
                </c:pt>
                <c:pt idx="472">
                  <c:v>23.650000000000031</c:v>
                </c:pt>
                <c:pt idx="473">
                  <c:v>23.7</c:v>
                </c:pt>
                <c:pt idx="474">
                  <c:v>23.75</c:v>
                </c:pt>
                <c:pt idx="475">
                  <c:v>23.8</c:v>
                </c:pt>
                <c:pt idx="476">
                  <c:v>23.85</c:v>
                </c:pt>
                <c:pt idx="477">
                  <c:v>23.9</c:v>
                </c:pt>
                <c:pt idx="478">
                  <c:v>23.95</c:v>
                </c:pt>
                <c:pt idx="479">
                  <c:v>24</c:v>
                </c:pt>
                <c:pt idx="480">
                  <c:v>24.05</c:v>
                </c:pt>
                <c:pt idx="481">
                  <c:v>24.1</c:v>
                </c:pt>
                <c:pt idx="482">
                  <c:v>24.150000000000031</c:v>
                </c:pt>
                <c:pt idx="483">
                  <c:v>24.2</c:v>
                </c:pt>
                <c:pt idx="484">
                  <c:v>24.25</c:v>
                </c:pt>
                <c:pt idx="485">
                  <c:v>24.3</c:v>
                </c:pt>
                <c:pt idx="486">
                  <c:v>24.35</c:v>
                </c:pt>
                <c:pt idx="487">
                  <c:v>24.4</c:v>
                </c:pt>
                <c:pt idx="488">
                  <c:v>24.45</c:v>
                </c:pt>
                <c:pt idx="489">
                  <c:v>24.5</c:v>
                </c:pt>
                <c:pt idx="490">
                  <c:v>24.55</c:v>
                </c:pt>
                <c:pt idx="491">
                  <c:v>24.6</c:v>
                </c:pt>
                <c:pt idx="492">
                  <c:v>24.650000000000031</c:v>
                </c:pt>
                <c:pt idx="493">
                  <c:v>24.7</c:v>
                </c:pt>
                <c:pt idx="494">
                  <c:v>24.75</c:v>
                </c:pt>
                <c:pt idx="495">
                  <c:v>24.8</c:v>
                </c:pt>
                <c:pt idx="496">
                  <c:v>24.85</c:v>
                </c:pt>
                <c:pt idx="497">
                  <c:v>24.9</c:v>
                </c:pt>
                <c:pt idx="498">
                  <c:v>24.95</c:v>
                </c:pt>
                <c:pt idx="499">
                  <c:v>25</c:v>
                </c:pt>
                <c:pt idx="500">
                  <c:v>25.05</c:v>
                </c:pt>
                <c:pt idx="501">
                  <c:v>25.1</c:v>
                </c:pt>
                <c:pt idx="502">
                  <c:v>25.150000000000031</c:v>
                </c:pt>
                <c:pt idx="503">
                  <c:v>25.2</c:v>
                </c:pt>
                <c:pt idx="504">
                  <c:v>25.25</c:v>
                </c:pt>
                <c:pt idx="505">
                  <c:v>25.3</c:v>
                </c:pt>
                <c:pt idx="506">
                  <c:v>25.35</c:v>
                </c:pt>
                <c:pt idx="507">
                  <c:v>25.4</c:v>
                </c:pt>
                <c:pt idx="508">
                  <c:v>25.45</c:v>
                </c:pt>
                <c:pt idx="509">
                  <c:v>25.5</c:v>
                </c:pt>
                <c:pt idx="510">
                  <c:v>25.55</c:v>
                </c:pt>
                <c:pt idx="511">
                  <c:v>25.6</c:v>
                </c:pt>
                <c:pt idx="512">
                  <c:v>25.650000000000031</c:v>
                </c:pt>
                <c:pt idx="513">
                  <c:v>25.7</c:v>
                </c:pt>
                <c:pt idx="514">
                  <c:v>25.75</c:v>
                </c:pt>
                <c:pt idx="515">
                  <c:v>25.8</c:v>
                </c:pt>
                <c:pt idx="516">
                  <c:v>25.85</c:v>
                </c:pt>
                <c:pt idx="517">
                  <c:v>25.9</c:v>
                </c:pt>
                <c:pt idx="518">
                  <c:v>25.95</c:v>
                </c:pt>
                <c:pt idx="519">
                  <c:v>26</c:v>
                </c:pt>
                <c:pt idx="520">
                  <c:v>26.05</c:v>
                </c:pt>
                <c:pt idx="521">
                  <c:v>26.1</c:v>
                </c:pt>
                <c:pt idx="522">
                  <c:v>26.150000000000031</c:v>
                </c:pt>
                <c:pt idx="523">
                  <c:v>26.2</c:v>
                </c:pt>
                <c:pt idx="524">
                  <c:v>26.25</c:v>
                </c:pt>
                <c:pt idx="525">
                  <c:v>26.3</c:v>
                </c:pt>
                <c:pt idx="526">
                  <c:v>26.35</c:v>
                </c:pt>
                <c:pt idx="527">
                  <c:v>26.4</c:v>
                </c:pt>
                <c:pt idx="528">
                  <c:v>26.45</c:v>
                </c:pt>
                <c:pt idx="529">
                  <c:v>26.5</c:v>
                </c:pt>
                <c:pt idx="530">
                  <c:v>26.55</c:v>
                </c:pt>
                <c:pt idx="531">
                  <c:v>26.6</c:v>
                </c:pt>
                <c:pt idx="532">
                  <c:v>26.650000000000031</c:v>
                </c:pt>
                <c:pt idx="533">
                  <c:v>26.7</c:v>
                </c:pt>
                <c:pt idx="534">
                  <c:v>26.75</c:v>
                </c:pt>
                <c:pt idx="535">
                  <c:v>26.8</c:v>
                </c:pt>
                <c:pt idx="536">
                  <c:v>26.85</c:v>
                </c:pt>
                <c:pt idx="537">
                  <c:v>26.9</c:v>
                </c:pt>
                <c:pt idx="538">
                  <c:v>26.95</c:v>
                </c:pt>
                <c:pt idx="539">
                  <c:v>27</c:v>
                </c:pt>
                <c:pt idx="540">
                  <c:v>27.05</c:v>
                </c:pt>
                <c:pt idx="541">
                  <c:v>27.1</c:v>
                </c:pt>
                <c:pt idx="542">
                  <c:v>27.150000000000031</c:v>
                </c:pt>
                <c:pt idx="543">
                  <c:v>27.2</c:v>
                </c:pt>
                <c:pt idx="544">
                  <c:v>27.25</c:v>
                </c:pt>
                <c:pt idx="545">
                  <c:v>27.3</c:v>
                </c:pt>
                <c:pt idx="546">
                  <c:v>27.35</c:v>
                </c:pt>
                <c:pt idx="547">
                  <c:v>27.4</c:v>
                </c:pt>
                <c:pt idx="548">
                  <c:v>27.45</c:v>
                </c:pt>
                <c:pt idx="549">
                  <c:v>27.5</c:v>
                </c:pt>
                <c:pt idx="550">
                  <c:v>27.55</c:v>
                </c:pt>
                <c:pt idx="551">
                  <c:v>27.6</c:v>
                </c:pt>
                <c:pt idx="552">
                  <c:v>27.650000000000031</c:v>
                </c:pt>
                <c:pt idx="553">
                  <c:v>27.7</c:v>
                </c:pt>
                <c:pt idx="554">
                  <c:v>27.75</c:v>
                </c:pt>
                <c:pt idx="555">
                  <c:v>27.8</c:v>
                </c:pt>
                <c:pt idx="556">
                  <c:v>27.85</c:v>
                </c:pt>
                <c:pt idx="557">
                  <c:v>27.9</c:v>
                </c:pt>
                <c:pt idx="558">
                  <c:v>27.95</c:v>
                </c:pt>
                <c:pt idx="559">
                  <c:v>28</c:v>
                </c:pt>
                <c:pt idx="560">
                  <c:v>28.05</c:v>
                </c:pt>
                <c:pt idx="561">
                  <c:v>28.1</c:v>
                </c:pt>
                <c:pt idx="562">
                  <c:v>28.150000000000031</c:v>
                </c:pt>
                <c:pt idx="563">
                  <c:v>28.2</c:v>
                </c:pt>
                <c:pt idx="564">
                  <c:v>28.25</c:v>
                </c:pt>
                <c:pt idx="565">
                  <c:v>28.3</c:v>
                </c:pt>
                <c:pt idx="566">
                  <c:v>28.35</c:v>
                </c:pt>
                <c:pt idx="567">
                  <c:v>28.4</c:v>
                </c:pt>
                <c:pt idx="568">
                  <c:v>28.45</c:v>
                </c:pt>
                <c:pt idx="569">
                  <c:v>28.5</c:v>
                </c:pt>
                <c:pt idx="570">
                  <c:v>28.55</c:v>
                </c:pt>
                <c:pt idx="571">
                  <c:v>28.6</c:v>
                </c:pt>
                <c:pt idx="572">
                  <c:v>28.650000000000031</c:v>
                </c:pt>
                <c:pt idx="573">
                  <c:v>28.7</c:v>
                </c:pt>
                <c:pt idx="574">
                  <c:v>28.75</c:v>
                </c:pt>
                <c:pt idx="575">
                  <c:v>28.8</c:v>
                </c:pt>
                <c:pt idx="576">
                  <c:v>28.85</c:v>
                </c:pt>
                <c:pt idx="577">
                  <c:v>28.9</c:v>
                </c:pt>
                <c:pt idx="578">
                  <c:v>28.95</c:v>
                </c:pt>
                <c:pt idx="579">
                  <c:v>29</c:v>
                </c:pt>
                <c:pt idx="580">
                  <c:v>29.05</c:v>
                </c:pt>
                <c:pt idx="581">
                  <c:v>29.1</c:v>
                </c:pt>
                <c:pt idx="582">
                  <c:v>29.150000000000031</c:v>
                </c:pt>
                <c:pt idx="583">
                  <c:v>29.2</c:v>
                </c:pt>
                <c:pt idx="584">
                  <c:v>29.25</c:v>
                </c:pt>
                <c:pt idx="585">
                  <c:v>29.3</c:v>
                </c:pt>
                <c:pt idx="586">
                  <c:v>29.35</c:v>
                </c:pt>
                <c:pt idx="587">
                  <c:v>29.4</c:v>
                </c:pt>
                <c:pt idx="588">
                  <c:v>29.45</c:v>
                </c:pt>
                <c:pt idx="589">
                  <c:v>29.5</c:v>
                </c:pt>
                <c:pt idx="590">
                  <c:v>29.55</c:v>
                </c:pt>
                <c:pt idx="591">
                  <c:v>29.6</c:v>
                </c:pt>
                <c:pt idx="592">
                  <c:v>29.650000000000031</c:v>
                </c:pt>
                <c:pt idx="593">
                  <c:v>29.7</c:v>
                </c:pt>
                <c:pt idx="594">
                  <c:v>29.75</c:v>
                </c:pt>
                <c:pt idx="595">
                  <c:v>29.8</c:v>
                </c:pt>
                <c:pt idx="596">
                  <c:v>29.85</c:v>
                </c:pt>
                <c:pt idx="597">
                  <c:v>29.9</c:v>
                </c:pt>
                <c:pt idx="598">
                  <c:v>29.95</c:v>
                </c:pt>
                <c:pt idx="599">
                  <c:v>30</c:v>
                </c:pt>
                <c:pt idx="600">
                  <c:v>30.05</c:v>
                </c:pt>
                <c:pt idx="601">
                  <c:v>30.1</c:v>
                </c:pt>
                <c:pt idx="602">
                  <c:v>30.150000000000031</c:v>
                </c:pt>
                <c:pt idx="603">
                  <c:v>30.2</c:v>
                </c:pt>
                <c:pt idx="604">
                  <c:v>30.25</c:v>
                </c:pt>
                <c:pt idx="605">
                  <c:v>30.3</c:v>
                </c:pt>
                <c:pt idx="606">
                  <c:v>30.35</c:v>
                </c:pt>
                <c:pt idx="607">
                  <c:v>30.4</c:v>
                </c:pt>
                <c:pt idx="608">
                  <c:v>30.45</c:v>
                </c:pt>
                <c:pt idx="609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852864"/>
        <c:axId val="208859136"/>
      </c:scatterChart>
      <c:valAx>
        <c:axId val="208852864"/>
        <c:scaling>
          <c:orientation val="minMax"/>
          <c:max val="4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q</a:t>
                </a:r>
                <a:r>
                  <a:rPr lang="en-US" sz="900" b="1" i="0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</a:t>
                </a: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 (MPa)</a:t>
                </a:r>
              </a:p>
            </c:rich>
          </c:tx>
          <c:layout>
            <c:manualLayout>
              <c:xMode val="edge"/>
              <c:yMode val="edge"/>
              <c:x val="0.46153846153846245"/>
              <c:y val="4.0983606557377122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859136"/>
        <c:crossesAt val="0"/>
        <c:crossBetween val="midCat"/>
        <c:majorUnit val="10"/>
        <c:minorUnit val="2"/>
      </c:valAx>
      <c:valAx>
        <c:axId val="208859136"/>
        <c:scaling>
          <c:orientation val="maxMin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Depth (m)</a:t>
                </a:r>
              </a:p>
            </c:rich>
          </c:tx>
          <c:layout>
            <c:manualLayout>
              <c:xMode val="edge"/>
              <c:yMode val="edge"/>
              <c:x val="2.2624434389140267E-2"/>
              <c:y val="0.5020491803278684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852864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Sleeve Friction</a:t>
            </a:r>
          </a:p>
        </c:rich>
      </c:tx>
      <c:layout>
        <c:manualLayout>
          <c:xMode val="edge"/>
          <c:yMode val="edge"/>
          <c:x val="0.33653925156637704"/>
          <c:y val="1.229508196721312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903881140796751"/>
          <c:y val="0.15163934426229586"/>
          <c:w val="0.77404027860266877"/>
          <c:h val="0.81762295081967262"/>
        </c:manualLayout>
      </c:layout>
      <c:scatterChart>
        <c:scatterStyle val="lineMarker"/>
        <c:varyColors val="0"/>
        <c:ser>
          <c:idx val="0"/>
          <c:order val="0"/>
          <c:tx>
            <c:v>fs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Data!$C$13:$C$622</c:f>
              <c:numCache>
                <c:formatCode>General</c:formatCode>
                <c:ptCount val="610"/>
                <c:pt idx="0">
                  <c:v>100.2</c:v>
                </c:pt>
                <c:pt idx="1">
                  <c:v>224.5</c:v>
                </c:pt>
                <c:pt idx="2">
                  <c:v>187.8</c:v>
                </c:pt>
                <c:pt idx="3">
                  <c:v>220.8</c:v>
                </c:pt>
                <c:pt idx="4">
                  <c:v>217.6</c:v>
                </c:pt>
                <c:pt idx="5">
                  <c:v>227.2</c:v>
                </c:pt>
                <c:pt idx="6">
                  <c:v>254.8</c:v>
                </c:pt>
                <c:pt idx="7">
                  <c:v>288.89999999999969</c:v>
                </c:pt>
                <c:pt idx="8">
                  <c:v>306.7</c:v>
                </c:pt>
                <c:pt idx="9">
                  <c:v>278.7</c:v>
                </c:pt>
                <c:pt idx="10">
                  <c:v>247.4</c:v>
                </c:pt>
                <c:pt idx="11">
                  <c:v>225.2</c:v>
                </c:pt>
                <c:pt idx="12">
                  <c:v>209.1</c:v>
                </c:pt>
                <c:pt idx="13">
                  <c:v>155.4</c:v>
                </c:pt>
                <c:pt idx="14">
                  <c:v>140</c:v>
                </c:pt>
                <c:pt idx="15">
                  <c:v>151.1</c:v>
                </c:pt>
                <c:pt idx="16">
                  <c:v>148.30000000000001</c:v>
                </c:pt>
                <c:pt idx="17">
                  <c:v>120.1</c:v>
                </c:pt>
                <c:pt idx="18">
                  <c:v>104.3</c:v>
                </c:pt>
                <c:pt idx="19">
                  <c:v>99.3</c:v>
                </c:pt>
                <c:pt idx="20">
                  <c:v>79.599999999999994</c:v>
                </c:pt>
                <c:pt idx="21">
                  <c:v>4</c:v>
                </c:pt>
                <c:pt idx="22">
                  <c:v>18.399999999999999</c:v>
                </c:pt>
                <c:pt idx="23">
                  <c:v>88.9</c:v>
                </c:pt>
                <c:pt idx="24">
                  <c:v>86.4</c:v>
                </c:pt>
                <c:pt idx="25">
                  <c:v>67.5</c:v>
                </c:pt>
                <c:pt idx="26">
                  <c:v>36.1</c:v>
                </c:pt>
                <c:pt idx="27">
                  <c:v>24.5</c:v>
                </c:pt>
                <c:pt idx="28">
                  <c:v>28.1</c:v>
                </c:pt>
                <c:pt idx="29">
                  <c:v>31.7</c:v>
                </c:pt>
                <c:pt idx="30">
                  <c:v>28.5</c:v>
                </c:pt>
                <c:pt idx="31">
                  <c:v>26.2</c:v>
                </c:pt>
                <c:pt idx="32">
                  <c:v>33.9</c:v>
                </c:pt>
                <c:pt idx="33">
                  <c:v>25.6</c:v>
                </c:pt>
                <c:pt idx="34">
                  <c:v>16.399999999999999</c:v>
                </c:pt>
                <c:pt idx="35">
                  <c:v>14.5</c:v>
                </c:pt>
                <c:pt idx="36">
                  <c:v>28</c:v>
                </c:pt>
                <c:pt idx="37">
                  <c:v>40.200000000000003</c:v>
                </c:pt>
                <c:pt idx="38">
                  <c:v>48.4</c:v>
                </c:pt>
                <c:pt idx="39">
                  <c:v>45.5</c:v>
                </c:pt>
                <c:pt idx="40">
                  <c:v>36.9</c:v>
                </c:pt>
                <c:pt idx="41">
                  <c:v>37.6</c:v>
                </c:pt>
                <c:pt idx="42">
                  <c:v>20.9</c:v>
                </c:pt>
                <c:pt idx="43">
                  <c:v>40.5</c:v>
                </c:pt>
                <c:pt idx="44">
                  <c:v>47.5</c:v>
                </c:pt>
                <c:pt idx="45">
                  <c:v>38.9</c:v>
                </c:pt>
                <c:pt idx="46">
                  <c:v>28</c:v>
                </c:pt>
                <c:pt idx="47">
                  <c:v>25.4</c:v>
                </c:pt>
                <c:pt idx="48">
                  <c:v>35.6</c:v>
                </c:pt>
                <c:pt idx="49">
                  <c:v>41.5</c:v>
                </c:pt>
                <c:pt idx="50">
                  <c:v>45.6</c:v>
                </c:pt>
                <c:pt idx="51">
                  <c:v>54.1</c:v>
                </c:pt>
                <c:pt idx="52">
                  <c:v>61.3</c:v>
                </c:pt>
                <c:pt idx="53">
                  <c:v>65.2</c:v>
                </c:pt>
                <c:pt idx="54">
                  <c:v>58.2</c:v>
                </c:pt>
                <c:pt idx="55">
                  <c:v>76.900000000000006</c:v>
                </c:pt>
                <c:pt idx="56">
                  <c:v>36.9</c:v>
                </c:pt>
                <c:pt idx="57">
                  <c:v>68.400000000000006</c:v>
                </c:pt>
                <c:pt idx="58">
                  <c:v>69.2</c:v>
                </c:pt>
                <c:pt idx="59">
                  <c:v>78.8</c:v>
                </c:pt>
                <c:pt idx="60">
                  <c:v>63.1</c:v>
                </c:pt>
                <c:pt idx="61">
                  <c:v>55.8</c:v>
                </c:pt>
                <c:pt idx="62">
                  <c:v>56.5</c:v>
                </c:pt>
                <c:pt idx="63">
                  <c:v>50.6</c:v>
                </c:pt>
                <c:pt idx="64">
                  <c:v>50.8</c:v>
                </c:pt>
                <c:pt idx="65">
                  <c:v>58.3</c:v>
                </c:pt>
                <c:pt idx="66">
                  <c:v>60.3</c:v>
                </c:pt>
                <c:pt idx="67">
                  <c:v>62.8</c:v>
                </c:pt>
                <c:pt idx="68">
                  <c:v>68.7</c:v>
                </c:pt>
                <c:pt idx="69">
                  <c:v>69.400000000000006</c:v>
                </c:pt>
                <c:pt idx="70">
                  <c:v>69.8</c:v>
                </c:pt>
                <c:pt idx="71">
                  <c:v>68.400000000000006</c:v>
                </c:pt>
                <c:pt idx="72">
                  <c:v>68.7</c:v>
                </c:pt>
                <c:pt idx="73">
                  <c:v>67.5</c:v>
                </c:pt>
                <c:pt idx="74">
                  <c:v>60.3</c:v>
                </c:pt>
                <c:pt idx="75">
                  <c:v>57.7</c:v>
                </c:pt>
                <c:pt idx="76">
                  <c:v>24.8</c:v>
                </c:pt>
                <c:pt idx="77">
                  <c:v>31.5</c:v>
                </c:pt>
                <c:pt idx="78">
                  <c:v>31.9</c:v>
                </c:pt>
                <c:pt idx="79">
                  <c:v>41.5</c:v>
                </c:pt>
                <c:pt idx="80">
                  <c:v>42.9</c:v>
                </c:pt>
                <c:pt idx="81">
                  <c:v>48.1</c:v>
                </c:pt>
                <c:pt idx="82">
                  <c:v>50.9</c:v>
                </c:pt>
                <c:pt idx="83">
                  <c:v>46.7</c:v>
                </c:pt>
                <c:pt idx="84">
                  <c:v>41.4</c:v>
                </c:pt>
                <c:pt idx="85">
                  <c:v>36.4</c:v>
                </c:pt>
                <c:pt idx="86">
                  <c:v>33.200000000000003</c:v>
                </c:pt>
                <c:pt idx="87">
                  <c:v>35.9</c:v>
                </c:pt>
                <c:pt idx="88">
                  <c:v>36.700000000000003</c:v>
                </c:pt>
                <c:pt idx="89">
                  <c:v>28.2</c:v>
                </c:pt>
                <c:pt idx="90">
                  <c:v>24.9</c:v>
                </c:pt>
                <c:pt idx="91">
                  <c:v>24.6</c:v>
                </c:pt>
                <c:pt idx="92">
                  <c:v>23.6</c:v>
                </c:pt>
                <c:pt idx="93">
                  <c:v>22.5</c:v>
                </c:pt>
                <c:pt idx="94">
                  <c:v>25.3</c:v>
                </c:pt>
                <c:pt idx="95">
                  <c:v>27.7</c:v>
                </c:pt>
                <c:pt idx="96">
                  <c:v>13.9</c:v>
                </c:pt>
                <c:pt idx="97">
                  <c:v>21</c:v>
                </c:pt>
                <c:pt idx="98">
                  <c:v>23.7</c:v>
                </c:pt>
                <c:pt idx="99">
                  <c:v>31</c:v>
                </c:pt>
                <c:pt idx="100">
                  <c:v>31.8</c:v>
                </c:pt>
                <c:pt idx="101">
                  <c:v>43.8</c:v>
                </c:pt>
                <c:pt idx="102">
                  <c:v>60.9</c:v>
                </c:pt>
                <c:pt idx="103">
                  <c:v>56.6</c:v>
                </c:pt>
                <c:pt idx="104">
                  <c:v>48.3</c:v>
                </c:pt>
                <c:pt idx="105">
                  <c:v>27.6</c:v>
                </c:pt>
                <c:pt idx="106">
                  <c:v>20.399999999999999</c:v>
                </c:pt>
                <c:pt idx="107">
                  <c:v>13</c:v>
                </c:pt>
                <c:pt idx="108">
                  <c:v>18.5</c:v>
                </c:pt>
                <c:pt idx="109">
                  <c:v>22.2</c:v>
                </c:pt>
                <c:pt idx="110">
                  <c:v>26.1</c:v>
                </c:pt>
                <c:pt idx="111">
                  <c:v>21.8</c:v>
                </c:pt>
                <c:pt idx="112">
                  <c:v>16.100000000000001</c:v>
                </c:pt>
                <c:pt idx="113">
                  <c:v>19.5</c:v>
                </c:pt>
                <c:pt idx="114">
                  <c:v>25</c:v>
                </c:pt>
                <c:pt idx="115">
                  <c:v>23.1</c:v>
                </c:pt>
                <c:pt idx="116">
                  <c:v>15.6</c:v>
                </c:pt>
                <c:pt idx="117">
                  <c:v>24.8</c:v>
                </c:pt>
                <c:pt idx="118">
                  <c:v>13.7</c:v>
                </c:pt>
                <c:pt idx="119">
                  <c:v>6.8</c:v>
                </c:pt>
                <c:pt idx="120">
                  <c:v>11.9</c:v>
                </c:pt>
                <c:pt idx="121">
                  <c:v>22.9</c:v>
                </c:pt>
                <c:pt idx="122">
                  <c:v>19.3</c:v>
                </c:pt>
                <c:pt idx="123">
                  <c:v>19.2</c:v>
                </c:pt>
                <c:pt idx="124">
                  <c:v>19.899999999999999</c:v>
                </c:pt>
                <c:pt idx="125">
                  <c:v>12.5</c:v>
                </c:pt>
                <c:pt idx="126">
                  <c:v>8.9</c:v>
                </c:pt>
                <c:pt idx="127">
                  <c:v>16.7</c:v>
                </c:pt>
                <c:pt idx="128">
                  <c:v>17.899999999999999</c:v>
                </c:pt>
                <c:pt idx="129">
                  <c:v>19.600000000000001</c:v>
                </c:pt>
                <c:pt idx="130">
                  <c:v>19.2</c:v>
                </c:pt>
                <c:pt idx="131">
                  <c:v>20.6</c:v>
                </c:pt>
                <c:pt idx="132">
                  <c:v>19.100000000000001</c:v>
                </c:pt>
                <c:pt idx="133">
                  <c:v>18.7</c:v>
                </c:pt>
                <c:pt idx="134">
                  <c:v>20</c:v>
                </c:pt>
                <c:pt idx="135">
                  <c:v>22.6</c:v>
                </c:pt>
                <c:pt idx="136">
                  <c:v>16.7</c:v>
                </c:pt>
                <c:pt idx="137">
                  <c:v>15.8</c:v>
                </c:pt>
                <c:pt idx="138">
                  <c:v>15.5</c:v>
                </c:pt>
                <c:pt idx="139">
                  <c:v>16.100000000000001</c:v>
                </c:pt>
                <c:pt idx="140">
                  <c:v>20.6</c:v>
                </c:pt>
                <c:pt idx="141">
                  <c:v>26.3</c:v>
                </c:pt>
                <c:pt idx="142">
                  <c:v>32.200000000000003</c:v>
                </c:pt>
                <c:pt idx="143">
                  <c:v>36.9</c:v>
                </c:pt>
                <c:pt idx="144">
                  <c:v>43.6</c:v>
                </c:pt>
                <c:pt idx="145">
                  <c:v>38.300000000000004</c:v>
                </c:pt>
                <c:pt idx="146">
                  <c:v>33.4</c:v>
                </c:pt>
                <c:pt idx="147">
                  <c:v>33.1</c:v>
                </c:pt>
                <c:pt idx="148">
                  <c:v>42.1</c:v>
                </c:pt>
                <c:pt idx="149">
                  <c:v>44.4</c:v>
                </c:pt>
                <c:pt idx="150">
                  <c:v>36.700000000000003</c:v>
                </c:pt>
                <c:pt idx="151">
                  <c:v>23.1</c:v>
                </c:pt>
                <c:pt idx="152">
                  <c:v>25.3</c:v>
                </c:pt>
                <c:pt idx="153">
                  <c:v>31</c:v>
                </c:pt>
                <c:pt idx="154">
                  <c:v>33.300000000000004</c:v>
                </c:pt>
                <c:pt idx="155">
                  <c:v>32</c:v>
                </c:pt>
                <c:pt idx="156">
                  <c:v>45.7</c:v>
                </c:pt>
                <c:pt idx="157">
                  <c:v>46.8</c:v>
                </c:pt>
                <c:pt idx="158">
                  <c:v>38.300000000000004</c:v>
                </c:pt>
                <c:pt idx="159">
                  <c:v>32.700000000000003</c:v>
                </c:pt>
                <c:pt idx="160">
                  <c:v>27.5</c:v>
                </c:pt>
                <c:pt idx="161">
                  <c:v>32.5</c:v>
                </c:pt>
                <c:pt idx="162">
                  <c:v>38.800000000000004</c:v>
                </c:pt>
                <c:pt idx="163">
                  <c:v>21</c:v>
                </c:pt>
                <c:pt idx="164">
                  <c:v>35.800000000000004</c:v>
                </c:pt>
                <c:pt idx="165">
                  <c:v>31.1</c:v>
                </c:pt>
                <c:pt idx="166">
                  <c:v>28.1</c:v>
                </c:pt>
                <c:pt idx="167">
                  <c:v>30.8</c:v>
                </c:pt>
                <c:pt idx="168">
                  <c:v>27.4</c:v>
                </c:pt>
                <c:pt idx="169">
                  <c:v>22.3</c:v>
                </c:pt>
                <c:pt idx="170">
                  <c:v>27.6</c:v>
                </c:pt>
                <c:pt idx="171">
                  <c:v>25.6</c:v>
                </c:pt>
                <c:pt idx="172">
                  <c:v>21.1</c:v>
                </c:pt>
                <c:pt idx="173">
                  <c:v>16.100000000000001</c:v>
                </c:pt>
                <c:pt idx="174">
                  <c:v>13.3</c:v>
                </c:pt>
                <c:pt idx="175">
                  <c:v>20</c:v>
                </c:pt>
                <c:pt idx="176">
                  <c:v>21.4</c:v>
                </c:pt>
                <c:pt idx="177">
                  <c:v>43.8</c:v>
                </c:pt>
                <c:pt idx="178">
                  <c:v>45.2</c:v>
                </c:pt>
                <c:pt idx="179">
                  <c:v>32.300000000000004</c:v>
                </c:pt>
                <c:pt idx="180">
                  <c:v>21.7</c:v>
                </c:pt>
                <c:pt idx="181">
                  <c:v>10.5</c:v>
                </c:pt>
                <c:pt idx="182">
                  <c:v>14.6</c:v>
                </c:pt>
                <c:pt idx="183">
                  <c:v>28.6</c:v>
                </c:pt>
                <c:pt idx="184">
                  <c:v>38.4</c:v>
                </c:pt>
                <c:pt idx="185">
                  <c:v>33.700000000000003</c:v>
                </c:pt>
                <c:pt idx="186">
                  <c:v>29.9</c:v>
                </c:pt>
                <c:pt idx="187">
                  <c:v>19.100000000000001</c:v>
                </c:pt>
                <c:pt idx="188">
                  <c:v>11</c:v>
                </c:pt>
                <c:pt idx="189">
                  <c:v>24.8</c:v>
                </c:pt>
                <c:pt idx="190">
                  <c:v>37.9</c:v>
                </c:pt>
                <c:pt idx="191">
                  <c:v>38.6</c:v>
                </c:pt>
                <c:pt idx="192">
                  <c:v>23.2</c:v>
                </c:pt>
                <c:pt idx="193">
                  <c:v>15.5</c:v>
                </c:pt>
                <c:pt idx="194">
                  <c:v>15.1</c:v>
                </c:pt>
                <c:pt idx="195">
                  <c:v>19.5</c:v>
                </c:pt>
                <c:pt idx="196">
                  <c:v>26.4</c:v>
                </c:pt>
                <c:pt idx="197">
                  <c:v>28.7</c:v>
                </c:pt>
                <c:pt idx="198">
                  <c:v>27</c:v>
                </c:pt>
                <c:pt idx="199">
                  <c:v>28.7</c:v>
                </c:pt>
                <c:pt idx="200">
                  <c:v>30.6</c:v>
                </c:pt>
                <c:pt idx="201">
                  <c:v>27.3</c:v>
                </c:pt>
                <c:pt idx="202">
                  <c:v>23</c:v>
                </c:pt>
                <c:pt idx="203">
                  <c:v>27.9</c:v>
                </c:pt>
                <c:pt idx="204">
                  <c:v>32.300000000000004</c:v>
                </c:pt>
                <c:pt idx="205">
                  <c:v>30.5</c:v>
                </c:pt>
                <c:pt idx="206">
                  <c:v>26.3</c:v>
                </c:pt>
                <c:pt idx="207">
                  <c:v>20.5</c:v>
                </c:pt>
                <c:pt idx="208">
                  <c:v>17.399999999999999</c:v>
                </c:pt>
                <c:pt idx="209">
                  <c:v>18</c:v>
                </c:pt>
                <c:pt idx="210">
                  <c:v>18</c:v>
                </c:pt>
                <c:pt idx="211">
                  <c:v>19.2</c:v>
                </c:pt>
                <c:pt idx="212">
                  <c:v>20.7</c:v>
                </c:pt>
                <c:pt idx="213">
                  <c:v>16.8</c:v>
                </c:pt>
                <c:pt idx="214">
                  <c:v>15.8</c:v>
                </c:pt>
                <c:pt idx="215">
                  <c:v>24.4</c:v>
                </c:pt>
                <c:pt idx="216">
                  <c:v>29.1</c:v>
                </c:pt>
                <c:pt idx="217">
                  <c:v>21.4</c:v>
                </c:pt>
                <c:pt idx="218">
                  <c:v>18.3</c:v>
                </c:pt>
                <c:pt idx="219">
                  <c:v>20.5</c:v>
                </c:pt>
                <c:pt idx="220">
                  <c:v>26.1</c:v>
                </c:pt>
                <c:pt idx="221">
                  <c:v>34.700000000000003</c:v>
                </c:pt>
                <c:pt idx="222">
                  <c:v>41.4</c:v>
                </c:pt>
                <c:pt idx="223">
                  <c:v>31.7</c:v>
                </c:pt>
                <c:pt idx="224">
                  <c:v>15.7</c:v>
                </c:pt>
                <c:pt idx="225">
                  <c:v>11.3</c:v>
                </c:pt>
                <c:pt idx="226">
                  <c:v>13.8</c:v>
                </c:pt>
                <c:pt idx="227">
                  <c:v>25.4</c:v>
                </c:pt>
                <c:pt idx="228">
                  <c:v>33.4</c:v>
                </c:pt>
                <c:pt idx="229">
                  <c:v>32.700000000000003</c:v>
                </c:pt>
                <c:pt idx="230">
                  <c:v>32.300000000000004</c:v>
                </c:pt>
                <c:pt idx="231">
                  <c:v>28.7</c:v>
                </c:pt>
                <c:pt idx="232">
                  <c:v>23.7</c:v>
                </c:pt>
                <c:pt idx="233">
                  <c:v>19.399999999999999</c:v>
                </c:pt>
                <c:pt idx="234">
                  <c:v>24.4</c:v>
                </c:pt>
                <c:pt idx="235">
                  <c:v>23.7</c:v>
                </c:pt>
                <c:pt idx="236">
                  <c:v>18.600000000000001</c:v>
                </c:pt>
                <c:pt idx="237">
                  <c:v>14.7</c:v>
                </c:pt>
                <c:pt idx="238">
                  <c:v>11.9</c:v>
                </c:pt>
                <c:pt idx="239">
                  <c:v>12.8</c:v>
                </c:pt>
                <c:pt idx="240">
                  <c:v>17.399999999999999</c:v>
                </c:pt>
                <c:pt idx="241">
                  <c:v>21.7</c:v>
                </c:pt>
                <c:pt idx="242">
                  <c:v>23.3</c:v>
                </c:pt>
                <c:pt idx="243">
                  <c:v>19.600000000000001</c:v>
                </c:pt>
                <c:pt idx="244">
                  <c:v>19</c:v>
                </c:pt>
                <c:pt idx="245">
                  <c:v>15.4</c:v>
                </c:pt>
                <c:pt idx="246">
                  <c:v>20.8</c:v>
                </c:pt>
                <c:pt idx="247">
                  <c:v>23.8</c:v>
                </c:pt>
                <c:pt idx="248">
                  <c:v>22.9</c:v>
                </c:pt>
                <c:pt idx="249">
                  <c:v>23.6</c:v>
                </c:pt>
                <c:pt idx="250">
                  <c:v>24.7</c:v>
                </c:pt>
                <c:pt idx="251">
                  <c:v>19.7</c:v>
                </c:pt>
                <c:pt idx="252">
                  <c:v>42.9</c:v>
                </c:pt>
                <c:pt idx="253">
                  <c:v>50.6</c:v>
                </c:pt>
                <c:pt idx="254">
                  <c:v>31.1</c:v>
                </c:pt>
                <c:pt idx="255">
                  <c:v>35.800000000000004</c:v>
                </c:pt>
                <c:pt idx="256">
                  <c:v>73.400000000000006</c:v>
                </c:pt>
                <c:pt idx="257">
                  <c:v>77</c:v>
                </c:pt>
                <c:pt idx="258">
                  <c:v>59.2</c:v>
                </c:pt>
                <c:pt idx="259">
                  <c:v>41.7</c:v>
                </c:pt>
                <c:pt idx="260">
                  <c:v>50.2</c:v>
                </c:pt>
                <c:pt idx="261">
                  <c:v>36.200000000000003</c:v>
                </c:pt>
                <c:pt idx="262">
                  <c:v>31.3</c:v>
                </c:pt>
                <c:pt idx="263">
                  <c:v>28.9</c:v>
                </c:pt>
                <c:pt idx="264">
                  <c:v>40.9</c:v>
                </c:pt>
                <c:pt idx="265">
                  <c:v>51.9</c:v>
                </c:pt>
                <c:pt idx="266">
                  <c:v>46</c:v>
                </c:pt>
                <c:pt idx="267">
                  <c:v>31</c:v>
                </c:pt>
                <c:pt idx="268">
                  <c:v>18.8</c:v>
                </c:pt>
                <c:pt idx="269">
                  <c:v>17.399999999999999</c:v>
                </c:pt>
                <c:pt idx="270">
                  <c:v>17.399999999999999</c:v>
                </c:pt>
                <c:pt idx="271">
                  <c:v>23.1</c:v>
                </c:pt>
                <c:pt idx="272">
                  <c:v>31</c:v>
                </c:pt>
                <c:pt idx="273">
                  <c:v>33.6</c:v>
                </c:pt>
                <c:pt idx="274">
                  <c:v>37</c:v>
                </c:pt>
                <c:pt idx="275">
                  <c:v>32.300000000000004</c:v>
                </c:pt>
                <c:pt idx="276">
                  <c:v>29.5</c:v>
                </c:pt>
                <c:pt idx="277">
                  <c:v>57.4</c:v>
                </c:pt>
                <c:pt idx="278">
                  <c:v>81.7</c:v>
                </c:pt>
                <c:pt idx="279">
                  <c:v>100.1</c:v>
                </c:pt>
                <c:pt idx="280">
                  <c:v>94.6</c:v>
                </c:pt>
                <c:pt idx="281">
                  <c:v>50.3</c:v>
                </c:pt>
                <c:pt idx="282">
                  <c:v>39.300000000000004</c:v>
                </c:pt>
                <c:pt idx="283">
                  <c:v>48.7</c:v>
                </c:pt>
                <c:pt idx="284">
                  <c:v>31.8</c:v>
                </c:pt>
                <c:pt idx="285">
                  <c:v>56.5</c:v>
                </c:pt>
                <c:pt idx="286">
                  <c:v>46.1</c:v>
                </c:pt>
                <c:pt idx="287">
                  <c:v>30.2</c:v>
                </c:pt>
                <c:pt idx="288">
                  <c:v>23.5</c:v>
                </c:pt>
                <c:pt idx="289">
                  <c:v>30.1</c:v>
                </c:pt>
                <c:pt idx="290">
                  <c:v>32.800000000000004</c:v>
                </c:pt>
                <c:pt idx="291">
                  <c:v>36.200000000000003</c:v>
                </c:pt>
                <c:pt idx="292">
                  <c:v>29.6</c:v>
                </c:pt>
                <c:pt idx="293">
                  <c:v>26.4</c:v>
                </c:pt>
                <c:pt idx="294">
                  <c:v>30</c:v>
                </c:pt>
                <c:pt idx="295">
                  <c:v>39.9</c:v>
                </c:pt>
                <c:pt idx="296">
                  <c:v>28.4</c:v>
                </c:pt>
                <c:pt idx="297">
                  <c:v>37.6</c:v>
                </c:pt>
                <c:pt idx="298">
                  <c:v>43.5</c:v>
                </c:pt>
                <c:pt idx="299">
                  <c:v>46.8</c:v>
                </c:pt>
                <c:pt idx="300">
                  <c:v>78.8</c:v>
                </c:pt>
                <c:pt idx="301">
                  <c:v>77.5</c:v>
                </c:pt>
                <c:pt idx="302">
                  <c:v>48.5</c:v>
                </c:pt>
                <c:pt idx="303">
                  <c:v>17.2</c:v>
                </c:pt>
                <c:pt idx="304">
                  <c:v>10.9</c:v>
                </c:pt>
                <c:pt idx="305">
                  <c:v>12.5</c:v>
                </c:pt>
                <c:pt idx="306">
                  <c:v>19.2</c:v>
                </c:pt>
                <c:pt idx="307">
                  <c:v>39.1</c:v>
                </c:pt>
                <c:pt idx="308">
                  <c:v>50</c:v>
                </c:pt>
                <c:pt idx="309">
                  <c:v>96.8</c:v>
                </c:pt>
                <c:pt idx="310">
                  <c:v>90.8</c:v>
                </c:pt>
                <c:pt idx="311">
                  <c:v>69.599999999999994</c:v>
                </c:pt>
                <c:pt idx="312">
                  <c:v>52.2</c:v>
                </c:pt>
                <c:pt idx="313">
                  <c:v>75.900000000000006</c:v>
                </c:pt>
                <c:pt idx="314">
                  <c:v>103</c:v>
                </c:pt>
                <c:pt idx="315">
                  <c:v>79.900000000000006</c:v>
                </c:pt>
                <c:pt idx="316">
                  <c:v>50.1</c:v>
                </c:pt>
                <c:pt idx="317">
                  <c:v>37</c:v>
                </c:pt>
                <c:pt idx="318">
                  <c:v>41</c:v>
                </c:pt>
                <c:pt idx="319">
                  <c:v>72.599999999999994</c:v>
                </c:pt>
                <c:pt idx="320">
                  <c:v>71.900000000000006</c:v>
                </c:pt>
                <c:pt idx="321">
                  <c:v>47.2</c:v>
                </c:pt>
                <c:pt idx="322">
                  <c:v>50.4</c:v>
                </c:pt>
                <c:pt idx="323">
                  <c:v>44.1</c:v>
                </c:pt>
                <c:pt idx="324">
                  <c:v>55.8</c:v>
                </c:pt>
                <c:pt idx="325">
                  <c:v>51.5</c:v>
                </c:pt>
                <c:pt idx="326">
                  <c:v>36.700000000000003</c:v>
                </c:pt>
                <c:pt idx="327">
                  <c:v>37.200000000000003</c:v>
                </c:pt>
                <c:pt idx="328">
                  <c:v>61.4</c:v>
                </c:pt>
                <c:pt idx="329">
                  <c:v>50.3</c:v>
                </c:pt>
                <c:pt idx="330">
                  <c:v>52.6</c:v>
                </c:pt>
                <c:pt idx="331">
                  <c:v>38.1</c:v>
                </c:pt>
                <c:pt idx="332">
                  <c:v>93</c:v>
                </c:pt>
                <c:pt idx="333">
                  <c:v>69.7</c:v>
                </c:pt>
                <c:pt idx="334">
                  <c:v>46.3</c:v>
                </c:pt>
                <c:pt idx="335">
                  <c:v>49.5</c:v>
                </c:pt>
                <c:pt idx="336">
                  <c:v>89.5</c:v>
                </c:pt>
                <c:pt idx="337">
                  <c:v>75.8</c:v>
                </c:pt>
                <c:pt idx="338">
                  <c:v>88.1</c:v>
                </c:pt>
                <c:pt idx="339">
                  <c:v>89.7</c:v>
                </c:pt>
                <c:pt idx="340">
                  <c:v>71.400000000000006</c:v>
                </c:pt>
                <c:pt idx="341">
                  <c:v>70</c:v>
                </c:pt>
                <c:pt idx="342">
                  <c:v>86</c:v>
                </c:pt>
                <c:pt idx="343">
                  <c:v>63.4</c:v>
                </c:pt>
                <c:pt idx="344">
                  <c:v>54.4</c:v>
                </c:pt>
                <c:pt idx="345">
                  <c:v>57.2</c:v>
                </c:pt>
                <c:pt idx="346">
                  <c:v>49</c:v>
                </c:pt>
                <c:pt idx="347">
                  <c:v>30.6</c:v>
                </c:pt>
                <c:pt idx="348">
                  <c:v>24.1</c:v>
                </c:pt>
                <c:pt idx="349">
                  <c:v>31.3</c:v>
                </c:pt>
                <c:pt idx="350">
                  <c:v>26.5</c:v>
                </c:pt>
                <c:pt idx="351">
                  <c:v>23.8</c:v>
                </c:pt>
                <c:pt idx="352">
                  <c:v>30.9</c:v>
                </c:pt>
                <c:pt idx="353">
                  <c:v>36.300000000000004</c:v>
                </c:pt>
                <c:pt idx="354">
                  <c:v>60.1</c:v>
                </c:pt>
                <c:pt idx="355">
                  <c:v>82.4</c:v>
                </c:pt>
                <c:pt idx="356">
                  <c:v>88</c:v>
                </c:pt>
                <c:pt idx="357">
                  <c:v>81.900000000000006</c:v>
                </c:pt>
                <c:pt idx="358">
                  <c:v>57.6</c:v>
                </c:pt>
                <c:pt idx="359">
                  <c:v>33</c:v>
                </c:pt>
                <c:pt idx="360">
                  <c:v>50.1</c:v>
                </c:pt>
                <c:pt idx="361">
                  <c:v>65.8</c:v>
                </c:pt>
                <c:pt idx="362">
                  <c:v>61.4</c:v>
                </c:pt>
                <c:pt idx="363">
                  <c:v>59</c:v>
                </c:pt>
                <c:pt idx="364">
                  <c:v>69.2</c:v>
                </c:pt>
                <c:pt idx="365">
                  <c:v>73.2</c:v>
                </c:pt>
                <c:pt idx="366">
                  <c:v>55.8</c:v>
                </c:pt>
                <c:pt idx="367">
                  <c:v>73.400000000000006</c:v>
                </c:pt>
                <c:pt idx="368">
                  <c:v>60.1</c:v>
                </c:pt>
                <c:pt idx="369">
                  <c:v>52.1</c:v>
                </c:pt>
                <c:pt idx="370">
                  <c:v>56.5</c:v>
                </c:pt>
                <c:pt idx="371">
                  <c:v>67.2</c:v>
                </c:pt>
                <c:pt idx="372">
                  <c:v>73.599999999999994</c:v>
                </c:pt>
                <c:pt idx="373">
                  <c:v>62.3</c:v>
                </c:pt>
                <c:pt idx="374">
                  <c:v>54</c:v>
                </c:pt>
                <c:pt idx="375">
                  <c:v>73.099999999999994</c:v>
                </c:pt>
                <c:pt idx="376">
                  <c:v>86.8</c:v>
                </c:pt>
                <c:pt idx="377">
                  <c:v>90.3</c:v>
                </c:pt>
                <c:pt idx="378">
                  <c:v>61.6</c:v>
                </c:pt>
                <c:pt idx="379">
                  <c:v>36</c:v>
                </c:pt>
                <c:pt idx="380">
                  <c:v>29.5</c:v>
                </c:pt>
                <c:pt idx="381">
                  <c:v>21.7</c:v>
                </c:pt>
                <c:pt idx="382">
                  <c:v>14.7</c:v>
                </c:pt>
                <c:pt idx="383">
                  <c:v>16.2</c:v>
                </c:pt>
                <c:pt idx="384">
                  <c:v>17.8</c:v>
                </c:pt>
                <c:pt idx="385">
                  <c:v>17.7</c:v>
                </c:pt>
                <c:pt idx="386">
                  <c:v>19.3</c:v>
                </c:pt>
                <c:pt idx="387">
                  <c:v>21.1</c:v>
                </c:pt>
                <c:pt idx="388">
                  <c:v>21.5</c:v>
                </c:pt>
                <c:pt idx="389">
                  <c:v>20.7</c:v>
                </c:pt>
                <c:pt idx="390">
                  <c:v>19.5</c:v>
                </c:pt>
                <c:pt idx="391">
                  <c:v>29</c:v>
                </c:pt>
                <c:pt idx="392">
                  <c:v>30.7</c:v>
                </c:pt>
                <c:pt idx="393">
                  <c:v>26.3</c:v>
                </c:pt>
                <c:pt idx="394">
                  <c:v>26.7</c:v>
                </c:pt>
                <c:pt idx="395">
                  <c:v>26.7</c:v>
                </c:pt>
                <c:pt idx="396">
                  <c:v>44.4</c:v>
                </c:pt>
                <c:pt idx="397">
                  <c:v>50.6</c:v>
                </c:pt>
                <c:pt idx="398">
                  <c:v>70.099999999999994</c:v>
                </c:pt>
                <c:pt idx="399">
                  <c:v>138.1</c:v>
                </c:pt>
                <c:pt idx="400">
                  <c:v>150.6</c:v>
                </c:pt>
                <c:pt idx="401">
                  <c:v>66.7</c:v>
                </c:pt>
                <c:pt idx="402">
                  <c:v>30.8</c:v>
                </c:pt>
                <c:pt idx="403">
                  <c:v>20.2</c:v>
                </c:pt>
                <c:pt idx="404">
                  <c:v>18.7</c:v>
                </c:pt>
                <c:pt idx="405">
                  <c:v>20.5</c:v>
                </c:pt>
                <c:pt idx="406">
                  <c:v>23.9</c:v>
                </c:pt>
                <c:pt idx="407">
                  <c:v>41.5</c:v>
                </c:pt>
                <c:pt idx="408">
                  <c:v>50.7</c:v>
                </c:pt>
                <c:pt idx="409">
                  <c:v>46.6</c:v>
                </c:pt>
                <c:pt idx="410">
                  <c:v>45.1</c:v>
                </c:pt>
                <c:pt idx="411">
                  <c:v>36.4</c:v>
                </c:pt>
                <c:pt idx="412">
                  <c:v>35.300000000000004</c:v>
                </c:pt>
                <c:pt idx="413">
                  <c:v>59.9</c:v>
                </c:pt>
                <c:pt idx="414">
                  <c:v>61.4</c:v>
                </c:pt>
                <c:pt idx="415">
                  <c:v>49.1</c:v>
                </c:pt>
                <c:pt idx="416">
                  <c:v>22</c:v>
                </c:pt>
                <c:pt idx="417">
                  <c:v>24.1</c:v>
                </c:pt>
                <c:pt idx="418">
                  <c:v>23.7</c:v>
                </c:pt>
                <c:pt idx="419">
                  <c:v>27</c:v>
                </c:pt>
                <c:pt idx="420">
                  <c:v>27</c:v>
                </c:pt>
                <c:pt idx="421">
                  <c:v>32.4</c:v>
                </c:pt>
                <c:pt idx="422">
                  <c:v>35</c:v>
                </c:pt>
                <c:pt idx="423">
                  <c:v>26.5</c:v>
                </c:pt>
                <c:pt idx="424">
                  <c:v>22.5</c:v>
                </c:pt>
                <c:pt idx="425">
                  <c:v>22.3</c:v>
                </c:pt>
                <c:pt idx="426">
                  <c:v>23.5</c:v>
                </c:pt>
                <c:pt idx="427">
                  <c:v>29.3</c:v>
                </c:pt>
                <c:pt idx="428">
                  <c:v>36.800000000000004</c:v>
                </c:pt>
                <c:pt idx="429">
                  <c:v>40.1</c:v>
                </c:pt>
                <c:pt idx="430">
                  <c:v>40.9</c:v>
                </c:pt>
                <c:pt idx="431">
                  <c:v>41.2</c:v>
                </c:pt>
                <c:pt idx="432">
                  <c:v>41.3</c:v>
                </c:pt>
                <c:pt idx="433">
                  <c:v>39.9</c:v>
                </c:pt>
                <c:pt idx="434">
                  <c:v>38.1</c:v>
                </c:pt>
                <c:pt idx="435">
                  <c:v>38.800000000000004</c:v>
                </c:pt>
                <c:pt idx="436">
                  <c:v>39.4</c:v>
                </c:pt>
                <c:pt idx="437">
                  <c:v>38.700000000000003</c:v>
                </c:pt>
                <c:pt idx="438">
                  <c:v>41.6</c:v>
                </c:pt>
                <c:pt idx="439">
                  <c:v>41.9</c:v>
                </c:pt>
                <c:pt idx="440">
                  <c:v>41.9</c:v>
                </c:pt>
                <c:pt idx="441">
                  <c:v>40.800000000000004</c:v>
                </c:pt>
                <c:pt idx="442">
                  <c:v>38.5</c:v>
                </c:pt>
                <c:pt idx="443">
                  <c:v>36.1</c:v>
                </c:pt>
                <c:pt idx="444">
                  <c:v>35.200000000000003</c:v>
                </c:pt>
                <c:pt idx="445">
                  <c:v>33.5</c:v>
                </c:pt>
                <c:pt idx="446">
                  <c:v>32.9</c:v>
                </c:pt>
                <c:pt idx="447">
                  <c:v>40.4</c:v>
                </c:pt>
                <c:pt idx="448">
                  <c:v>52</c:v>
                </c:pt>
                <c:pt idx="449">
                  <c:v>75.400000000000006</c:v>
                </c:pt>
                <c:pt idx="450">
                  <c:v>104.1</c:v>
                </c:pt>
                <c:pt idx="451">
                  <c:v>105.6</c:v>
                </c:pt>
                <c:pt idx="452">
                  <c:v>135.80000000000001</c:v>
                </c:pt>
                <c:pt idx="453">
                  <c:v>174.2</c:v>
                </c:pt>
                <c:pt idx="454">
                  <c:v>132.5</c:v>
                </c:pt>
                <c:pt idx="455">
                  <c:v>110.6</c:v>
                </c:pt>
                <c:pt idx="456">
                  <c:v>57.9</c:v>
                </c:pt>
                <c:pt idx="457">
                  <c:v>41.7</c:v>
                </c:pt>
                <c:pt idx="458">
                  <c:v>35.1</c:v>
                </c:pt>
                <c:pt idx="459">
                  <c:v>34.1</c:v>
                </c:pt>
                <c:pt idx="460">
                  <c:v>39.5</c:v>
                </c:pt>
                <c:pt idx="461">
                  <c:v>38</c:v>
                </c:pt>
                <c:pt idx="462">
                  <c:v>28.5</c:v>
                </c:pt>
                <c:pt idx="463">
                  <c:v>38.6</c:v>
                </c:pt>
                <c:pt idx="464">
                  <c:v>71.2</c:v>
                </c:pt>
                <c:pt idx="465">
                  <c:v>71.5</c:v>
                </c:pt>
                <c:pt idx="466">
                  <c:v>90.2</c:v>
                </c:pt>
                <c:pt idx="467">
                  <c:v>124.6</c:v>
                </c:pt>
                <c:pt idx="468">
                  <c:v>162.30000000000001</c:v>
                </c:pt>
                <c:pt idx="469">
                  <c:v>184.1</c:v>
                </c:pt>
                <c:pt idx="470">
                  <c:v>180.4</c:v>
                </c:pt>
                <c:pt idx="471">
                  <c:v>175.1</c:v>
                </c:pt>
                <c:pt idx="472">
                  <c:v>173.7</c:v>
                </c:pt>
                <c:pt idx="473">
                  <c:v>180.8</c:v>
                </c:pt>
                <c:pt idx="474">
                  <c:v>196.6</c:v>
                </c:pt>
                <c:pt idx="475">
                  <c:v>219.5</c:v>
                </c:pt>
                <c:pt idx="476">
                  <c:v>227.7</c:v>
                </c:pt>
                <c:pt idx="477">
                  <c:v>53.6</c:v>
                </c:pt>
                <c:pt idx="478">
                  <c:v>224.7</c:v>
                </c:pt>
                <c:pt idx="479">
                  <c:v>220.9</c:v>
                </c:pt>
                <c:pt idx="480">
                  <c:v>222.7</c:v>
                </c:pt>
                <c:pt idx="481">
                  <c:v>222.1</c:v>
                </c:pt>
                <c:pt idx="482">
                  <c:v>196.7</c:v>
                </c:pt>
                <c:pt idx="483">
                  <c:v>165</c:v>
                </c:pt>
                <c:pt idx="484">
                  <c:v>155.5</c:v>
                </c:pt>
                <c:pt idx="485">
                  <c:v>172.4</c:v>
                </c:pt>
                <c:pt idx="486">
                  <c:v>164.1</c:v>
                </c:pt>
                <c:pt idx="487">
                  <c:v>168.1</c:v>
                </c:pt>
                <c:pt idx="488">
                  <c:v>102.7</c:v>
                </c:pt>
                <c:pt idx="489">
                  <c:v>103.6</c:v>
                </c:pt>
                <c:pt idx="490">
                  <c:v>79.5</c:v>
                </c:pt>
                <c:pt idx="491">
                  <c:v>82.7</c:v>
                </c:pt>
                <c:pt idx="492">
                  <c:v>68.8</c:v>
                </c:pt>
                <c:pt idx="493">
                  <c:v>93.4</c:v>
                </c:pt>
                <c:pt idx="494">
                  <c:v>73.2</c:v>
                </c:pt>
                <c:pt idx="495">
                  <c:v>78.5</c:v>
                </c:pt>
                <c:pt idx="496">
                  <c:v>88.9</c:v>
                </c:pt>
                <c:pt idx="497">
                  <c:v>105.8</c:v>
                </c:pt>
                <c:pt idx="498">
                  <c:v>109</c:v>
                </c:pt>
                <c:pt idx="499">
                  <c:v>164.5</c:v>
                </c:pt>
                <c:pt idx="500">
                  <c:v>109</c:v>
                </c:pt>
                <c:pt idx="501">
                  <c:v>126.7</c:v>
                </c:pt>
                <c:pt idx="502">
                  <c:v>222.7</c:v>
                </c:pt>
                <c:pt idx="503">
                  <c:v>192.8</c:v>
                </c:pt>
                <c:pt idx="504">
                  <c:v>214.2</c:v>
                </c:pt>
                <c:pt idx="505">
                  <c:v>167.9</c:v>
                </c:pt>
                <c:pt idx="506">
                  <c:v>129.5</c:v>
                </c:pt>
                <c:pt idx="507">
                  <c:v>107.6</c:v>
                </c:pt>
                <c:pt idx="508">
                  <c:v>105.3</c:v>
                </c:pt>
                <c:pt idx="509">
                  <c:v>117.8</c:v>
                </c:pt>
                <c:pt idx="510">
                  <c:v>136.30000000000001</c:v>
                </c:pt>
                <c:pt idx="511">
                  <c:v>148.1</c:v>
                </c:pt>
                <c:pt idx="512">
                  <c:v>152.80000000000001</c:v>
                </c:pt>
                <c:pt idx="513">
                  <c:v>168.3</c:v>
                </c:pt>
                <c:pt idx="514">
                  <c:v>221.8</c:v>
                </c:pt>
                <c:pt idx="515">
                  <c:v>150.80000000000001</c:v>
                </c:pt>
                <c:pt idx="516">
                  <c:v>115.4</c:v>
                </c:pt>
                <c:pt idx="517">
                  <c:v>74.099999999999994</c:v>
                </c:pt>
                <c:pt idx="518">
                  <c:v>62.7</c:v>
                </c:pt>
                <c:pt idx="519">
                  <c:v>62.2</c:v>
                </c:pt>
                <c:pt idx="520">
                  <c:v>93.2</c:v>
                </c:pt>
                <c:pt idx="521">
                  <c:v>82.8</c:v>
                </c:pt>
                <c:pt idx="522">
                  <c:v>88.1</c:v>
                </c:pt>
                <c:pt idx="523">
                  <c:v>92.6</c:v>
                </c:pt>
                <c:pt idx="524">
                  <c:v>100.4</c:v>
                </c:pt>
                <c:pt idx="525">
                  <c:v>93.7</c:v>
                </c:pt>
                <c:pt idx="526">
                  <c:v>122.2</c:v>
                </c:pt>
                <c:pt idx="527">
                  <c:v>90.7</c:v>
                </c:pt>
                <c:pt idx="528">
                  <c:v>79.8</c:v>
                </c:pt>
                <c:pt idx="529">
                  <c:v>60.2</c:v>
                </c:pt>
                <c:pt idx="530">
                  <c:v>90.4</c:v>
                </c:pt>
                <c:pt idx="531">
                  <c:v>72.7</c:v>
                </c:pt>
                <c:pt idx="532">
                  <c:v>78.2</c:v>
                </c:pt>
                <c:pt idx="533">
                  <c:v>62.4</c:v>
                </c:pt>
                <c:pt idx="534">
                  <c:v>65.8</c:v>
                </c:pt>
                <c:pt idx="535">
                  <c:v>166.4</c:v>
                </c:pt>
                <c:pt idx="536">
                  <c:v>134.19999999999999</c:v>
                </c:pt>
                <c:pt idx="537">
                  <c:v>113.2</c:v>
                </c:pt>
                <c:pt idx="538">
                  <c:v>82.9</c:v>
                </c:pt>
                <c:pt idx="539">
                  <c:v>167.3</c:v>
                </c:pt>
                <c:pt idx="540">
                  <c:v>132.6</c:v>
                </c:pt>
                <c:pt idx="541">
                  <c:v>76.2</c:v>
                </c:pt>
                <c:pt idx="542">
                  <c:v>132.6</c:v>
                </c:pt>
                <c:pt idx="543">
                  <c:v>165.4</c:v>
                </c:pt>
                <c:pt idx="544">
                  <c:v>137.6</c:v>
                </c:pt>
                <c:pt idx="545">
                  <c:v>126.9</c:v>
                </c:pt>
                <c:pt idx="546">
                  <c:v>178.6</c:v>
                </c:pt>
                <c:pt idx="547">
                  <c:v>119.5</c:v>
                </c:pt>
                <c:pt idx="548">
                  <c:v>130.6</c:v>
                </c:pt>
                <c:pt idx="549">
                  <c:v>90.7</c:v>
                </c:pt>
                <c:pt idx="550">
                  <c:v>80.599999999999994</c:v>
                </c:pt>
                <c:pt idx="551">
                  <c:v>114.5</c:v>
                </c:pt>
                <c:pt idx="552">
                  <c:v>263.2</c:v>
                </c:pt>
                <c:pt idx="553">
                  <c:v>195.9</c:v>
                </c:pt>
                <c:pt idx="554">
                  <c:v>165.5</c:v>
                </c:pt>
                <c:pt idx="555">
                  <c:v>124.2</c:v>
                </c:pt>
                <c:pt idx="556">
                  <c:v>157.5</c:v>
                </c:pt>
                <c:pt idx="557">
                  <c:v>146.30000000000001</c:v>
                </c:pt>
                <c:pt idx="558">
                  <c:v>111.9</c:v>
                </c:pt>
                <c:pt idx="559">
                  <c:v>94.2</c:v>
                </c:pt>
                <c:pt idx="560">
                  <c:v>87.5</c:v>
                </c:pt>
                <c:pt idx="561">
                  <c:v>100</c:v>
                </c:pt>
                <c:pt idx="562">
                  <c:v>94</c:v>
                </c:pt>
                <c:pt idx="563">
                  <c:v>87.5</c:v>
                </c:pt>
                <c:pt idx="564">
                  <c:v>100</c:v>
                </c:pt>
                <c:pt idx="565">
                  <c:v>100</c:v>
                </c:pt>
                <c:pt idx="566">
                  <c:v>114.3</c:v>
                </c:pt>
                <c:pt idx="567">
                  <c:v>132.30000000000001</c:v>
                </c:pt>
                <c:pt idx="568">
                  <c:v>159.80000000000001</c:v>
                </c:pt>
                <c:pt idx="569">
                  <c:v>131.80000000000001</c:v>
                </c:pt>
                <c:pt idx="570">
                  <c:v>179.5</c:v>
                </c:pt>
                <c:pt idx="571">
                  <c:v>156.4</c:v>
                </c:pt>
                <c:pt idx="572">
                  <c:v>254.2</c:v>
                </c:pt>
                <c:pt idx="573">
                  <c:v>232.9</c:v>
                </c:pt>
                <c:pt idx="574">
                  <c:v>170.6</c:v>
                </c:pt>
                <c:pt idx="575">
                  <c:v>71.2</c:v>
                </c:pt>
                <c:pt idx="576">
                  <c:v>42.9</c:v>
                </c:pt>
                <c:pt idx="577">
                  <c:v>65.599999999999994</c:v>
                </c:pt>
                <c:pt idx="578">
                  <c:v>63.7</c:v>
                </c:pt>
                <c:pt idx="579">
                  <c:v>134</c:v>
                </c:pt>
                <c:pt idx="580">
                  <c:v>51.9</c:v>
                </c:pt>
                <c:pt idx="581">
                  <c:v>294.10000000000002</c:v>
                </c:pt>
                <c:pt idx="582">
                  <c:v>163.19999999999999</c:v>
                </c:pt>
                <c:pt idx="583">
                  <c:v>169.2</c:v>
                </c:pt>
                <c:pt idx="584">
                  <c:v>144.9</c:v>
                </c:pt>
                <c:pt idx="585">
                  <c:v>117.5</c:v>
                </c:pt>
                <c:pt idx="586">
                  <c:v>62.2</c:v>
                </c:pt>
                <c:pt idx="587">
                  <c:v>98.7</c:v>
                </c:pt>
                <c:pt idx="588">
                  <c:v>110.3</c:v>
                </c:pt>
                <c:pt idx="589">
                  <c:v>88.7</c:v>
                </c:pt>
                <c:pt idx="590">
                  <c:v>147.30000000000001</c:v>
                </c:pt>
                <c:pt idx="591">
                  <c:v>142.9</c:v>
                </c:pt>
                <c:pt idx="592">
                  <c:v>80.3</c:v>
                </c:pt>
                <c:pt idx="593">
                  <c:v>119.6</c:v>
                </c:pt>
                <c:pt idx="594">
                  <c:v>83.1</c:v>
                </c:pt>
                <c:pt idx="595">
                  <c:v>119.6</c:v>
                </c:pt>
                <c:pt idx="596">
                  <c:v>93.1</c:v>
                </c:pt>
                <c:pt idx="597">
                  <c:v>39.9</c:v>
                </c:pt>
                <c:pt idx="598">
                  <c:v>32.200000000000003</c:v>
                </c:pt>
                <c:pt idx="599">
                  <c:v>18.3</c:v>
                </c:pt>
                <c:pt idx="600">
                  <c:v>54.6</c:v>
                </c:pt>
                <c:pt idx="601">
                  <c:v>27.2</c:v>
                </c:pt>
                <c:pt idx="602">
                  <c:v>182.1</c:v>
                </c:pt>
                <c:pt idx="603">
                  <c:v>142.80000000000001</c:v>
                </c:pt>
                <c:pt idx="604">
                  <c:v>135.19999999999999</c:v>
                </c:pt>
                <c:pt idx="605">
                  <c:v>61.1</c:v>
                </c:pt>
                <c:pt idx="606">
                  <c:v>93.8</c:v>
                </c:pt>
                <c:pt idx="607">
                  <c:v>89.5</c:v>
                </c:pt>
                <c:pt idx="608">
                  <c:v>-32768</c:v>
                </c:pt>
                <c:pt idx="609">
                  <c:v>-32768</c:v>
                </c:pt>
              </c:numCache>
            </c:numRef>
          </c:xVal>
          <c:yVal>
            <c:numRef>
              <c:f>Data!$A$13:$A$622</c:f>
              <c:numCache>
                <c:formatCode>General</c:formatCode>
                <c:ptCount val="610"/>
                <c:pt idx="0">
                  <c:v>0.05</c:v>
                </c:pt>
                <c:pt idx="1">
                  <c:v>0.1</c:v>
                </c:pt>
                <c:pt idx="2">
                  <c:v>0.15000000000000024</c:v>
                </c:pt>
                <c:pt idx="3">
                  <c:v>0.2</c:v>
                </c:pt>
                <c:pt idx="4">
                  <c:v>0.25</c:v>
                </c:pt>
                <c:pt idx="5">
                  <c:v>0.30000000000000032</c:v>
                </c:pt>
                <c:pt idx="6">
                  <c:v>0.35000000000000031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0.60000000000000064</c:v>
                </c:pt>
                <c:pt idx="12">
                  <c:v>0.6500000000000018</c:v>
                </c:pt>
                <c:pt idx="13">
                  <c:v>0.70000000000000062</c:v>
                </c:pt>
                <c:pt idx="14">
                  <c:v>0.75000000000000155</c:v>
                </c:pt>
                <c:pt idx="15">
                  <c:v>0.8</c:v>
                </c:pt>
                <c:pt idx="16">
                  <c:v>0.85000000000000064</c:v>
                </c:pt>
                <c:pt idx="17">
                  <c:v>0.9</c:v>
                </c:pt>
                <c:pt idx="18">
                  <c:v>0.95000000000000062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1.1499999999999968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1.6500000000000001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1.9000000000000001</c:v>
                </c:pt>
                <c:pt idx="38">
                  <c:v>1.9500000000000028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2.3499999999999988</c:v>
                </c:pt>
                <c:pt idx="47">
                  <c:v>2.4</c:v>
                </c:pt>
                <c:pt idx="48">
                  <c:v>2.4499999999999997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2.8499999999999988</c:v>
                </c:pt>
                <c:pt idx="57">
                  <c:v>2.9</c:v>
                </c:pt>
                <c:pt idx="58">
                  <c:v>2.9499999999999997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3.3499999999999988</c:v>
                </c:pt>
                <c:pt idx="67">
                  <c:v>3.4</c:v>
                </c:pt>
                <c:pt idx="68">
                  <c:v>3.4499999999999997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3.8499999999999988</c:v>
                </c:pt>
                <c:pt idx="77">
                  <c:v>3.9</c:v>
                </c:pt>
                <c:pt idx="78">
                  <c:v>3.9499999999999997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4.1499999999999995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4.6499999999999995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5.1499999999999995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5.6499999999999995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6.1499999999999995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6.6499999999999995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7.6499999999999995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8.2000000000000011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8.3500000000000068</c:v>
                </c:pt>
                <c:pt idx="167">
                  <c:v>8.4</c:v>
                </c:pt>
                <c:pt idx="168">
                  <c:v>8.4500000000000028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8.7000000000000011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8.8500000000000068</c:v>
                </c:pt>
                <c:pt idx="177">
                  <c:v>8.9</c:v>
                </c:pt>
                <c:pt idx="178">
                  <c:v>8.9500000000000028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9.2000000000000011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9.3500000000000068</c:v>
                </c:pt>
                <c:pt idx="187">
                  <c:v>9.4</c:v>
                </c:pt>
                <c:pt idx="188">
                  <c:v>9.4500000000000028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9.7000000000000011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9.8500000000000068</c:v>
                </c:pt>
                <c:pt idx="197">
                  <c:v>9.9</c:v>
                </c:pt>
                <c:pt idx="198">
                  <c:v>9.9500000000000028</c:v>
                </c:pt>
                <c:pt idx="199">
                  <c:v>10</c:v>
                </c:pt>
                <c:pt idx="200">
                  <c:v>10.050000000000002</c:v>
                </c:pt>
                <c:pt idx="201">
                  <c:v>10.1</c:v>
                </c:pt>
                <c:pt idx="202">
                  <c:v>10.15</c:v>
                </c:pt>
                <c:pt idx="203">
                  <c:v>10.200000000000001</c:v>
                </c:pt>
                <c:pt idx="204">
                  <c:v>10.25</c:v>
                </c:pt>
                <c:pt idx="205">
                  <c:v>10.3</c:v>
                </c:pt>
                <c:pt idx="206">
                  <c:v>10.350000000000023</c:v>
                </c:pt>
                <c:pt idx="207">
                  <c:v>10.4</c:v>
                </c:pt>
                <c:pt idx="208">
                  <c:v>10.450000000000006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10.850000000000023</c:v>
                </c:pt>
                <c:pt idx="217">
                  <c:v>10.9</c:v>
                </c:pt>
                <c:pt idx="218">
                  <c:v>10.950000000000006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11.350000000000023</c:v>
                </c:pt>
                <c:pt idx="227">
                  <c:v>11.4</c:v>
                </c:pt>
                <c:pt idx="228">
                  <c:v>11.450000000000006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11.850000000000023</c:v>
                </c:pt>
                <c:pt idx="237">
                  <c:v>11.9</c:v>
                </c:pt>
                <c:pt idx="238">
                  <c:v>11.950000000000006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12.350000000000023</c:v>
                </c:pt>
                <c:pt idx="247">
                  <c:v>12.4</c:v>
                </c:pt>
                <c:pt idx="248">
                  <c:v>12.450000000000006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12.850000000000023</c:v>
                </c:pt>
                <c:pt idx="257">
                  <c:v>12.9</c:v>
                </c:pt>
                <c:pt idx="258">
                  <c:v>12.950000000000006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13.350000000000023</c:v>
                </c:pt>
                <c:pt idx="267">
                  <c:v>13.4</c:v>
                </c:pt>
                <c:pt idx="268">
                  <c:v>13.450000000000006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13.850000000000023</c:v>
                </c:pt>
                <c:pt idx="277">
                  <c:v>13.9</c:v>
                </c:pt>
                <c:pt idx="278">
                  <c:v>13.950000000000006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14.350000000000023</c:v>
                </c:pt>
                <c:pt idx="287">
                  <c:v>14.4</c:v>
                </c:pt>
                <c:pt idx="288">
                  <c:v>14.450000000000006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14.850000000000023</c:v>
                </c:pt>
                <c:pt idx="297">
                  <c:v>14.9</c:v>
                </c:pt>
                <c:pt idx="298">
                  <c:v>14.950000000000006</c:v>
                </c:pt>
                <c:pt idx="299">
                  <c:v>15</c:v>
                </c:pt>
                <c:pt idx="300">
                  <c:v>15.05</c:v>
                </c:pt>
                <c:pt idx="301">
                  <c:v>15.1</c:v>
                </c:pt>
                <c:pt idx="302">
                  <c:v>15.15</c:v>
                </c:pt>
                <c:pt idx="303">
                  <c:v>15.2</c:v>
                </c:pt>
                <c:pt idx="304">
                  <c:v>15.25</c:v>
                </c:pt>
                <c:pt idx="305">
                  <c:v>15.3</c:v>
                </c:pt>
                <c:pt idx="306">
                  <c:v>15.350000000000023</c:v>
                </c:pt>
                <c:pt idx="307">
                  <c:v>15.4</c:v>
                </c:pt>
                <c:pt idx="308">
                  <c:v>15.450000000000006</c:v>
                </c:pt>
                <c:pt idx="309">
                  <c:v>15.5</c:v>
                </c:pt>
                <c:pt idx="310">
                  <c:v>15.55</c:v>
                </c:pt>
                <c:pt idx="311">
                  <c:v>15.6</c:v>
                </c:pt>
                <c:pt idx="312">
                  <c:v>15.65</c:v>
                </c:pt>
                <c:pt idx="313">
                  <c:v>15.7</c:v>
                </c:pt>
                <c:pt idx="314">
                  <c:v>15.75</c:v>
                </c:pt>
                <c:pt idx="315">
                  <c:v>15.8</c:v>
                </c:pt>
                <c:pt idx="316">
                  <c:v>15.850000000000023</c:v>
                </c:pt>
                <c:pt idx="317">
                  <c:v>15.9</c:v>
                </c:pt>
                <c:pt idx="318">
                  <c:v>15.950000000000006</c:v>
                </c:pt>
                <c:pt idx="319">
                  <c:v>16</c:v>
                </c:pt>
                <c:pt idx="320">
                  <c:v>16.05</c:v>
                </c:pt>
                <c:pt idx="321">
                  <c:v>16.100000000000001</c:v>
                </c:pt>
                <c:pt idx="322">
                  <c:v>16.149999999999999</c:v>
                </c:pt>
                <c:pt idx="323">
                  <c:v>16.2</c:v>
                </c:pt>
                <c:pt idx="324">
                  <c:v>16.25</c:v>
                </c:pt>
                <c:pt idx="325">
                  <c:v>16.3</c:v>
                </c:pt>
                <c:pt idx="326">
                  <c:v>16.350000000000001</c:v>
                </c:pt>
                <c:pt idx="327">
                  <c:v>16.399999999999999</c:v>
                </c:pt>
                <c:pt idx="328">
                  <c:v>16.45</c:v>
                </c:pt>
                <c:pt idx="329">
                  <c:v>16.5</c:v>
                </c:pt>
                <c:pt idx="330">
                  <c:v>16.55</c:v>
                </c:pt>
                <c:pt idx="331">
                  <c:v>16.600000000000001</c:v>
                </c:pt>
                <c:pt idx="332">
                  <c:v>16.649999999999999</c:v>
                </c:pt>
                <c:pt idx="333">
                  <c:v>16.7</c:v>
                </c:pt>
                <c:pt idx="334">
                  <c:v>16.75</c:v>
                </c:pt>
                <c:pt idx="335">
                  <c:v>16.8</c:v>
                </c:pt>
                <c:pt idx="336">
                  <c:v>16.850000000000001</c:v>
                </c:pt>
                <c:pt idx="337">
                  <c:v>16.899999999999999</c:v>
                </c:pt>
                <c:pt idx="338">
                  <c:v>16.95</c:v>
                </c:pt>
                <c:pt idx="339">
                  <c:v>17</c:v>
                </c:pt>
                <c:pt idx="340">
                  <c:v>17.05</c:v>
                </c:pt>
                <c:pt idx="341">
                  <c:v>17.100000000000001</c:v>
                </c:pt>
                <c:pt idx="342">
                  <c:v>17.149999999999999</c:v>
                </c:pt>
                <c:pt idx="343">
                  <c:v>17.2</c:v>
                </c:pt>
                <c:pt idx="344">
                  <c:v>17.25</c:v>
                </c:pt>
                <c:pt idx="345">
                  <c:v>17.3</c:v>
                </c:pt>
                <c:pt idx="346">
                  <c:v>17.350000000000001</c:v>
                </c:pt>
                <c:pt idx="347">
                  <c:v>17.399999999999999</c:v>
                </c:pt>
                <c:pt idx="348">
                  <c:v>17.45</c:v>
                </c:pt>
                <c:pt idx="349">
                  <c:v>17.5</c:v>
                </c:pt>
                <c:pt idx="350">
                  <c:v>17.55</c:v>
                </c:pt>
                <c:pt idx="351">
                  <c:v>17.600000000000001</c:v>
                </c:pt>
                <c:pt idx="352">
                  <c:v>17.649999999999999</c:v>
                </c:pt>
                <c:pt idx="353">
                  <c:v>17.7</c:v>
                </c:pt>
                <c:pt idx="354">
                  <c:v>17.75</c:v>
                </c:pt>
                <c:pt idx="355">
                  <c:v>17.8</c:v>
                </c:pt>
                <c:pt idx="356">
                  <c:v>17.850000000000001</c:v>
                </c:pt>
                <c:pt idx="357">
                  <c:v>17.899999999999999</c:v>
                </c:pt>
                <c:pt idx="358">
                  <c:v>17.95</c:v>
                </c:pt>
                <c:pt idx="359">
                  <c:v>18</c:v>
                </c:pt>
                <c:pt idx="360">
                  <c:v>18.05</c:v>
                </c:pt>
                <c:pt idx="361">
                  <c:v>18.100000000000001</c:v>
                </c:pt>
                <c:pt idx="362">
                  <c:v>18.149999999999999</c:v>
                </c:pt>
                <c:pt idx="363">
                  <c:v>18.2</c:v>
                </c:pt>
                <c:pt idx="364">
                  <c:v>18.25</c:v>
                </c:pt>
                <c:pt idx="365">
                  <c:v>18.3</c:v>
                </c:pt>
                <c:pt idx="366">
                  <c:v>18.350000000000001</c:v>
                </c:pt>
                <c:pt idx="367">
                  <c:v>18.399999999999999</c:v>
                </c:pt>
                <c:pt idx="368">
                  <c:v>18.45</c:v>
                </c:pt>
                <c:pt idx="369">
                  <c:v>18.5</c:v>
                </c:pt>
                <c:pt idx="370">
                  <c:v>18.55</c:v>
                </c:pt>
                <c:pt idx="371">
                  <c:v>18.600000000000001</c:v>
                </c:pt>
                <c:pt idx="372">
                  <c:v>18.649999999999999</c:v>
                </c:pt>
                <c:pt idx="373">
                  <c:v>18.7</c:v>
                </c:pt>
                <c:pt idx="374">
                  <c:v>18.75</c:v>
                </c:pt>
                <c:pt idx="375">
                  <c:v>18.8</c:v>
                </c:pt>
                <c:pt idx="376">
                  <c:v>18.850000000000001</c:v>
                </c:pt>
                <c:pt idx="377">
                  <c:v>18.899999999999999</c:v>
                </c:pt>
                <c:pt idx="378">
                  <c:v>18.95</c:v>
                </c:pt>
                <c:pt idx="379">
                  <c:v>19</c:v>
                </c:pt>
                <c:pt idx="380">
                  <c:v>19.05</c:v>
                </c:pt>
                <c:pt idx="381">
                  <c:v>19.100000000000001</c:v>
                </c:pt>
                <c:pt idx="382">
                  <c:v>19.149999999999999</c:v>
                </c:pt>
                <c:pt idx="383">
                  <c:v>19.2</c:v>
                </c:pt>
                <c:pt idx="384">
                  <c:v>19.25</c:v>
                </c:pt>
                <c:pt idx="385">
                  <c:v>19.3</c:v>
                </c:pt>
                <c:pt idx="386">
                  <c:v>19.350000000000001</c:v>
                </c:pt>
                <c:pt idx="387">
                  <c:v>19.399999999999999</c:v>
                </c:pt>
                <c:pt idx="388">
                  <c:v>19.45</c:v>
                </c:pt>
                <c:pt idx="389">
                  <c:v>19.5</c:v>
                </c:pt>
                <c:pt idx="390">
                  <c:v>19.55</c:v>
                </c:pt>
                <c:pt idx="391">
                  <c:v>19.600000000000001</c:v>
                </c:pt>
                <c:pt idx="392">
                  <c:v>19.649999999999999</c:v>
                </c:pt>
                <c:pt idx="393">
                  <c:v>19.7</c:v>
                </c:pt>
                <c:pt idx="394">
                  <c:v>19.75</c:v>
                </c:pt>
                <c:pt idx="395">
                  <c:v>19.8</c:v>
                </c:pt>
                <c:pt idx="396">
                  <c:v>19.850000000000001</c:v>
                </c:pt>
                <c:pt idx="397">
                  <c:v>19.899999999999999</c:v>
                </c:pt>
                <c:pt idx="398">
                  <c:v>19.95</c:v>
                </c:pt>
                <c:pt idx="399">
                  <c:v>20</c:v>
                </c:pt>
                <c:pt idx="400">
                  <c:v>20.05</c:v>
                </c:pt>
                <c:pt idx="401">
                  <c:v>20.100000000000001</c:v>
                </c:pt>
                <c:pt idx="402">
                  <c:v>20.149999999999999</c:v>
                </c:pt>
                <c:pt idx="403">
                  <c:v>20.2</c:v>
                </c:pt>
                <c:pt idx="404">
                  <c:v>20.25</c:v>
                </c:pt>
                <c:pt idx="405">
                  <c:v>20.3</c:v>
                </c:pt>
                <c:pt idx="406">
                  <c:v>20.350000000000001</c:v>
                </c:pt>
                <c:pt idx="407">
                  <c:v>20.399999999999999</c:v>
                </c:pt>
                <c:pt idx="408">
                  <c:v>20.45</c:v>
                </c:pt>
                <c:pt idx="409">
                  <c:v>20.5</c:v>
                </c:pt>
                <c:pt idx="410">
                  <c:v>20.55</c:v>
                </c:pt>
                <c:pt idx="411">
                  <c:v>20.6</c:v>
                </c:pt>
                <c:pt idx="412">
                  <c:v>20.650000000000031</c:v>
                </c:pt>
                <c:pt idx="413">
                  <c:v>20.7</c:v>
                </c:pt>
                <c:pt idx="414">
                  <c:v>20.75</c:v>
                </c:pt>
                <c:pt idx="415">
                  <c:v>20.8</c:v>
                </c:pt>
                <c:pt idx="416">
                  <c:v>20.85</c:v>
                </c:pt>
                <c:pt idx="417">
                  <c:v>20.9</c:v>
                </c:pt>
                <c:pt idx="418">
                  <c:v>20.95</c:v>
                </c:pt>
                <c:pt idx="419">
                  <c:v>21</c:v>
                </c:pt>
                <c:pt idx="420">
                  <c:v>21.05</c:v>
                </c:pt>
                <c:pt idx="421">
                  <c:v>21.1</c:v>
                </c:pt>
                <c:pt idx="422">
                  <c:v>21.150000000000031</c:v>
                </c:pt>
                <c:pt idx="423">
                  <c:v>21.2</c:v>
                </c:pt>
                <c:pt idx="424">
                  <c:v>21.25</c:v>
                </c:pt>
                <c:pt idx="425">
                  <c:v>21.3</c:v>
                </c:pt>
                <c:pt idx="426">
                  <c:v>21.35</c:v>
                </c:pt>
                <c:pt idx="427">
                  <c:v>21.4</c:v>
                </c:pt>
                <c:pt idx="428">
                  <c:v>21.45</c:v>
                </c:pt>
                <c:pt idx="429">
                  <c:v>21.5</c:v>
                </c:pt>
                <c:pt idx="430">
                  <c:v>21.55</c:v>
                </c:pt>
                <c:pt idx="431">
                  <c:v>21.6</c:v>
                </c:pt>
                <c:pt idx="432">
                  <c:v>21.650000000000031</c:v>
                </c:pt>
                <c:pt idx="433">
                  <c:v>21.7</c:v>
                </c:pt>
                <c:pt idx="434">
                  <c:v>21.75</c:v>
                </c:pt>
                <c:pt idx="435">
                  <c:v>21.8</c:v>
                </c:pt>
                <c:pt idx="436">
                  <c:v>21.85</c:v>
                </c:pt>
                <c:pt idx="437">
                  <c:v>21.9</c:v>
                </c:pt>
                <c:pt idx="438">
                  <c:v>21.95</c:v>
                </c:pt>
                <c:pt idx="439">
                  <c:v>22</c:v>
                </c:pt>
                <c:pt idx="440">
                  <c:v>22.05</c:v>
                </c:pt>
                <c:pt idx="441">
                  <c:v>22.1</c:v>
                </c:pt>
                <c:pt idx="442">
                  <c:v>22.150000000000031</c:v>
                </c:pt>
                <c:pt idx="443">
                  <c:v>22.2</c:v>
                </c:pt>
                <c:pt idx="444">
                  <c:v>22.25</c:v>
                </c:pt>
                <c:pt idx="445">
                  <c:v>22.3</c:v>
                </c:pt>
                <c:pt idx="446">
                  <c:v>22.35</c:v>
                </c:pt>
                <c:pt idx="447">
                  <c:v>22.4</c:v>
                </c:pt>
                <c:pt idx="448">
                  <c:v>22.45</c:v>
                </c:pt>
                <c:pt idx="449">
                  <c:v>22.5</c:v>
                </c:pt>
                <c:pt idx="450">
                  <c:v>22.55</c:v>
                </c:pt>
                <c:pt idx="451">
                  <c:v>22.6</c:v>
                </c:pt>
                <c:pt idx="452">
                  <c:v>22.650000000000031</c:v>
                </c:pt>
                <c:pt idx="453">
                  <c:v>22.7</c:v>
                </c:pt>
                <c:pt idx="454">
                  <c:v>22.75</c:v>
                </c:pt>
                <c:pt idx="455">
                  <c:v>22.8</c:v>
                </c:pt>
                <c:pt idx="456">
                  <c:v>22.85</c:v>
                </c:pt>
                <c:pt idx="457">
                  <c:v>22.9</c:v>
                </c:pt>
                <c:pt idx="458">
                  <c:v>22.95</c:v>
                </c:pt>
                <c:pt idx="459">
                  <c:v>23</c:v>
                </c:pt>
                <c:pt idx="460">
                  <c:v>23.05</c:v>
                </c:pt>
                <c:pt idx="461">
                  <c:v>23.1</c:v>
                </c:pt>
                <c:pt idx="462">
                  <c:v>23.150000000000031</c:v>
                </c:pt>
                <c:pt idx="463">
                  <c:v>23.2</c:v>
                </c:pt>
                <c:pt idx="464">
                  <c:v>23.25</c:v>
                </c:pt>
                <c:pt idx="465">
                  <c:v>23.3</c:v>
                </c:pt>
                <c:pt idx="466">
                  <c:v>23.35</c:v>
                </c:pt>
                <c:pt idx="467">
                  <c:v>23.4</c:v>
                </c:pt>
                <c:pt idx="468">
                  <c:v>23.45</c:v>
                </c:pt>
                <c:pt idx="469">
                  <c:v>23.5</c:v>
                </c:pt>
                <c:pt idx="470">
                  <c:v>23.55</c:v>
                </c:pt>
                <c:pt idx="471">
                  <c:v>23.6</c:v>
                </c:pt>
                <c:pt idx="472">
                  <c:v>23.650000000000031</c:v>
                </c:pt>
                <c:pt idx="473">
                  <c:v>23.7</c:v>
                </c:pt>
                <c:pt idx="474">
                  <c:v>23.75</c:v>
                </c:pt>
                <c:pt idx="475">
                  <c:v>23.8</c:v>
                </c:pt>
                <c:pt idx="476">
                  <c:v>23.85</c:v>
                </c:pt>
                <c:pt idx="477">
                  <c:v>23.9</c:v>
                </c:pt>
                <c:pt idx="478">
                  <c:v>23.95</c:v>
                </c:pt>
                <c:pt idx="479">
                  <c:v>24</c:v>
                </c:pt>
                <c:pt idx="480">
                  <c:v>24.05</c:v>
                </c:pt>
                <c:pt idx="481">
                  <c:v>24.1</c:v>
                </c:pt>
                <c:pt idx="482">
                  <c:v>24.150000000000031</c:v>
                </c:pt>
                <c:pt idx="483">
                  <c:v>24.2</c:v>
                </c:pt>
                <c:pt idx="484">
                  <c:v>24.25</c:v>
                </c:pt>
                <c:pt idx="485">
                  <c:v>24.3</c:v>
                </c:pt>
                <c:pt idx="486">
                  <c:v>24.35</c:v>
                </c:pt>
                <c:pt idx="487">
                  <c:v>24.4</c:v>
                </c:pt>
                <c:pt idx="488">
                  <c:v>24.45</c:v>
                </c:pt>
                <c:pt idx="489">
                  <c:v>24.5</c:v>
                </c:pt>
                <c:pt idx="490">
                  <c:v>24.55</c:v>
                </c:pt>
                <c:pt idx="491">
                  <c:v>24.6</c:v>
                </c:pt>
                <c:pt idx="492">
                  <c:v>24.650000000000031</c:v>
                </c:pt>
                <c:pt idx="493">
                  <c:v>24.7</c:v>
                </c:pt>
                <c:pt idx="494">
                  <c:v>24.75</c:v>
                </c:pt>
                <c:pt idx="495">
                  <c:v>24.8</c:v>
                </c:pt>
                <c:pt idx="496">
                  <c:v>24.85</c:v>
                </c:pt>
                <c:pt idx="497">
                  <c:v>24.9</c:v>
                </c:pt>
                <c:pt idx="498">
                  <c:v>24.95</c:v>
                </c:pt>
                <c:pt idx="499">
                  <c:v>25</c:v>
                </c:pt>
                <c:pt idx="500">
                  <c:v>25.05</c:v>
                </c:pt>
                <c:pt idx="501">
                  <c:v>25.1</c:v>
                </c:pt>
                <c:pt idx="502">
                  <c:v>25.150000000000031</c:v>
                </c:pt>
                <c:pt idx="503">
                  <c:v>25.2</c:v>
                </c:pt>
                <c:pt idx="504">
                  <c:v>25.25</c:v>
                </c:pt>
                <c:pt idx="505">
                  <c:v>25.3</c:v>
                </c:pt>
                <c:pt idx="506">
                  <c:v>25.35</c:v>
                </c:pt>
                <c:pt idx="507">
                  <c:v>25.4</c:v>
                </c:pt>
                <c:pt idx="508">
                  <c:v>25.45</c:v>
                </c:pt>
                <c:pt idx="509">
                  <c:v>25.5</c:v>
                </c:pt>
                <c:pt idx="510">
                  <c:v>25.55</c:v>
                </c:pt>
                <c:pt idx="511">
                  <c:v>25.6</c:v>
                </c:pt>
                <c:pt idx="512">
                  <c:v>25.650000000000031</c:v>
                </c:pt>
                <c:pt idx="513">
                  <c:v>25.7</c:v>
                </c:pt>
                <c:pt idx="514">
                  <c:v>25.75</c:v>
                </c:pt>
                <c:pt idx="515">
                  <c:v>25.8</c:v>
                </c:pt>
                <c:pt idx="516">
                  <c:v>25.85</c:v>
                </c:pt>
                <c:pt idx="517">
                  <c:v>25.9</c:v>
                </c:pt>
                <c:pt idx="518">
                  <c:v>25.95</c:v>
                </c:pt>
                <c:pt idx="519">
                  <c:v>26</c:v>
                </c:pt>
                <c:pt idx="520">
                  <c:v>26.05</c:v>
                </c:pt>
                <c:pt idx="521">
                  <c:v>26.1</c:v>
                </c:pt>
                <c:pt idx="522">
                  <c:v>26.150000000000031</c:v>
                </c:pt>
                <c:pt idx="523">
                  <c:v>26.2</c:v>
                </c:pt>
                <c:pt idx="524">
                  <c:v>26.25</c:v>
                </c:pt>
                <c:pt idx="525">
                  <c:v>26.3</c:v>
                </c:pt>
                <c:pt idx="526">
                  <c:v>26.35</c:v>
                </c:pt>
                <c:pt idx="527">
                  <c:v>26.4</c:v>
                </c:pt>
                <c:pt idx="528">
                  <c:v>26.45</c:v>
                </c:pt>
                <c:pt idx="529">
                  <c:v>26.5</c:v>
                </c:pt>
                <c:pt idx="530">
                  <c:v>26.55</c:v>
                </c:pt>
                <c:pt idx="531">
                  <c:v>26.6</c:v>
                </c:pt>
                <c:pt idx="532">
                  <c:v>26.650000000000031</c:v>
                </c:pt>
                <c:pt idx="533">
                  <c:v>26.7</c:v>
                </c:pt>
                <c:pt idx="534">
                  <c:v>26.75</c:v>
                </c:pt>
                <c:pt idx="535">
                  <c:v>26.8</c:v>
                </c:pt>
                <c:pt idx="536">
                  <c:v>26.85</c:v>
                </c:pt>
                <c:pt idx="537">
                  <c:v>26.9</c:v>
                </c:pt>
                <c:pt idx="538">
                  <c:v>26.95</c:v>
                </c:pt>
                <c:pt idx="539">
                  <c:v>27</c:v>
                </c:pt>
                <c:pt idx="540">
                  <c:v>27.05</c:v>
                </c:pt>
                <c:pt idx="541">
                  <c:v>27.1</c:v>
                </c:pt>
                <c:pt idx="542">
                  <c:v>27.150000000000031</c:v>
                </c:pt>
                <c:pt idx="543">
                  <c:v>27.2</c:v>
                </c:pt>
                <c:pt idx="544">
                  <c:v>27.25</c:v>
                </c:pt>
                <c:pt idx="545">
                  <c:v>27.3</c:v>
                </c:pt>
                <c:pt idx="546">
                  <c:v>27.35</c:v>
                </c:pt>
                <c:pt idx="547">
                  <c:v>27.4</c:v>
                </c:pt>
                <c:pt idx="548">
                  <c:v>27.45</c:v>
                </c:pt>
                <c:pt idx="549">
                  <c:v>27.5</c:v>
                </c:pt>
                <c:pt idx="550">
                  <c:v>27.55</c:v>
                </c:pt>
                <c:pt idx="551">
                  <c:v>27.6</c:v>
                </c:pt>
                <c:pt idx="552">
                  <c:v>27.650000000000031</c:v>
                </c:pt>
                <c:pt idx="553">
                  <c:v>27.7</c:v>
                </c:pt>
                <c:pt idx="554">
                  <c:v>27.75</c:v>
                </c:pt>
                <c:pt idx="555">
                  <c:v>27.8</c:v>
                </c:pt>
                <c:pt idx="556">
                  <c:v>27.85</c:v>
                </c:pt>
                <c:pt idx="557">
                  <c:v>27.9</c:v>
                </c:pt>
                <c:pt idx="558">
                  <c:v>27.95</c:v>
                </c:pt>
                <c:pt idx="559">
                  <c:v>28</c:v>
                </c:pt>
                <c:pt idx="560">
                  <c:v>28.05</c:v>
                </c:pt>
                <c:pt idx="561">
                  <c:v>28.1</c:v>
                </c:pt>
                <c:pt idx="562">
                  <c:v>28.150000000000031</c:v>
                </c:pt>
                <c:pt idx="563">
                  <c:v>28.2</c:v>
                </c:pt>
                <c:pt idx="564">
                  <c:v>28.25</c:v>
                </c:pt>
                <c:pt idx="565">
                  <c:v>28.3</c:v>
                </c:pt>
                <c:pt idx="566">
                  <c:v>28.35</c:v>
                </c:pt>
                <c:pt idx="567">
                  <c:v>28.4</c:v>
                </c:pt>
                <c:pt idx="568">
                  <c:v>28.45</c:v>
                </c:pt>
                <c:pt idx="569">
                  <c:v>28.5</c:v>
                </c:pt>
                <c:pt idx="570">
                  <c:v>28.55</c:v>
                </c:pt>
                <c:pt idx="571">
                  <c:v>28.6</c:v>
                </c:pt>
                <c:pt idx="572">
                  <c:v>28.650000000000031</c:v>
                </c:pt>
                <c:pt idx="573">
                  <c:v>28.7</c:v>
                </c:pt>
                <c:pt idx="574">
                  <c:v>28.75</c:v>
                </c:pt>
                <c:pt idx="575">
                  <c:v>28.8</c:v>
                </c:pt>
                <c:pt idx="576">
                  <c:v>28.85</c:v>
                </c:pt>
                <c:pt idx="577">
                  <c:v>28.9</c:v>
                </c:pt>
                <c:pt idx="578">
                  <c:v>28.95</c:v>
                </c:pt>
                <c:pt idx="579">
                  <c:v>29</c:v>
                </c:pt>
                <c:pt idx="580">
                  <c:v>29.05</c:v>
                </c:pt>
                <c:pt idx="581">
                  <c:v>29.1</c:v>
                </c:pt>
                <c:pt idx="582">
                  <c:v>29.150000000000031</c:v>
                </c:pt>
                <c:pt idx="583">
                  <c:v>29.2</c:v>
                </c:pt>
                <c:pt idx="584">
                  <c:v>29.25</c:v>
                </c:pt>
                <c:pt idx="585">
                  <c:v>29.3</c:v>
                </c:pt>
                <c:pt idx="586">
                  <c:v>29.35</c:v>
                </c:pt>
                <c:pt idx="587">
                  <c:v>29.4</c:v>
                </c:pt>
                <c:pt idx="588">
                  <c:v>29.45</c:v>
                </c:pt>
                <c:pt idx="589">
                  <c:v>29.5</c:v>
                </c:pt>
                <c:pt idx="590">
                  <c:v>29.55</c:v>
                </c:pt>
                <c:pt idx="591">
                  <c:v>29.6</c:v>
                </c:pt>
                <c:pt idx="592">
                  <c:v>29.650000000000031</c:v>
                </c:pt>
                <c:pt idx="593">
                  <c:v>29.7</c:v>
                </c:pt>
                <c:pt idx="594">
                  <c:v>29.75</c:v>
                </c:pt>
                <c:pt idx="595">
                  <c:v>29.8</c:v>
                </c:pt>
                <c:pt idx="596">
                  <c:v>29.85</c:v>
                </c:pt>
                <c:pt idx="597">
                  <c:v>29.9</c:v>
                </c:pt>
                <c:pt idx="598">
                  <c:v>29.95</c:v>
                </c:pt>
                <c:pt idx="599">
                  <c:v>30</c:v>
                </c:pt>
                <c:pt idx="600">
                  <c:v>30.05</c:v>
                </c:pt>
                <c:pt idx="601">
                  <c:v>30.1</c:v>
                </c:pt>
                <c:pt idx="602">
                  <c:v>30.150000000000031</c:v>
                </c:pt>
                <c:pt idx="603">
                  <c:v>30.2</c:v>
                </c:pt>
                <c:pt idx="604">
                  <c:v>30.25</c:v>
                </c:pt>
                <c:pt idx="605">
                  <c:v>30.3</c:v>
                </c:pt>
                <c:pt idx="606">
                  <c:v>30.35</c:v>
                </c:pt>
                <c:pt idx="607">
                  <c:v>30.4</c:v>
                </c:pt>
                <c:pt idx="608">
                  <c:v>30.45</c:v>
                </c:pt>
                <c:pt idx="609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70432"/>
        <c:axId val="209172352"/>
      </c:scatterChart>
      <c:valAx>
        <c:axId val="209170432"/>
        <c:scaling>
          <c:orientation val="minMax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f</a:t>
                </a:r>
                <a:r>
                  <a:rPr lang="en-US" sz="900" b="1" i="0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s</a:t>
                </a: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42788561984868112"/>
              <c:y val="4.0983606557377074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9172352"/>
        <c:crossesAt val="0"/>
        <c:crossBetween val="midCat"/>
      </c:valAx>
      <c:valAx>
        <c:axId val="209172352"/>
        <c:scaling>
          <c:orientation val="maxMin"/>
          <c:max val="3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9170432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Pore Pressure</a:t>
            </a:r>
          </a:p>
        </c:rich>
      </c:tx>
      <c:layout>
        <c:manualLayout>
          <c:xMode val="edge"/>
          <c:yMode val="edge"/>
          <c:x val="0.32057416267942757"/>
          <c:y val="1.226996315416337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832535885167494"/>
          <c:y val="0.15132954556801501"/>
          <c:w val="0.75598086124401964"/>
          <c:h val="0.81799754361089394"/>
        </c:manualLayout>
      </c:layout>
      <c:scatterChart>
        <c:scatterStyle val="lineMarker"/>
        <c:varyColors val="0"/>
        <c:ser>
          <c:idx val="0"/>
          <c:order val="0"/>
          <c:tx>
            <c:v>u2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Data!$D$13:$D$622</c:f>
              <c:numCache>
                <c:formatCode>General</c:formatCode>
                <c:ptCount val="610"/>
                <c:pt idx="0">
                  <c:v>18.399999999999999</c:v>
                </c:pt>
                <c:pt idx="1">
                  <c:v>-1.4</c:v>
                </c:pt>
                <c:pt idx="2">
                  <c:v>-14.5</c:v>
                </c:pt>
                <c:pt idx="3">
                  <c:v>-23.1</c:v>
                </c:pt>
                <c:pt idx="4">
                  <c:v>-28.6</c:v>
                </c:pt>
                <c:pt idx="5">
                  <c:v>-13.6</c:v>
                </c:pt>
                <c:pt idx="6">
                  <c:v>-32.5</c:v>
                </c:pt>
                <c:pt idx="7">
                  <c:v>-56.6</c:v>
                </c:pt>
                <c:pt idx="8">
                  <c:v>-73.3</c:v>
                </c:pt>
                <c:pt idx="9">
                  <c:v>-45.7</c:v>
                </c:pt>
                <c:pt idx="10">
                  <c:v>-42.1</c:v>
                </c:pt>
                <c:pt idx="11">
                  <c:v>-27.2</c:v>
                </c:pt>
                <c:pt idx="12">
                  <c:v>-24.5</c:v>
                </c:pt>
                <c:pt idx="13">
                  <c:v>-17.899999999999999</c:v>
                </c:pt>
                <c:pt idx="14">
                  <c:v>11.2</c:v>
                </c:pt>
                <c:pt idx="15">
                  <c:v>-17.7</c:v>
                </c:pt>
                <c:pt idx="16">
                  <c:v>-7.3</c:v>
                </c:pt>
                <c:pt idx="17">
                  <c:v>-18.8</c:v>
                </c:pt>
                <c:pt idx="18">
                  <c:v>-12</c:v>
                </c:pt>
                <c:pt idx="19">
                  <c:v>-2.4</c:v>
                </c:pt>
                <c:pt idx="20">
                  <c:v>0.9</c:v>
                </c:pt>
                <c:pt idx="21">
                  <c:v>-12.6</c:v>
                </c:pt>
                <c:pt idx="22">
                  <c:v>-7.6</c:v>
                </c:pt>
                <c:pt idx="23">
                  <c:v>-2.5</c:v>
                </c:pt>
                <c:pt idx="24">
                  <c:v>-0.4</c:v>
                </c:pt>
                <c:pt idx="25">
                  <c:v>6.1</c:v>
                </c:pt>
                <c:pt idx="26">
                  <c:v>-6.2</c:v>
                </c:pt>
                <c:pt idx="27">
                  <c:v>-0.30000000000000032</c:v>
                </c:pt>
                <c:pt idx="28">
                  <c:v>-5.8</c:v>
                </c:pt>
                <c:pt idx="29">
                  <c:v>0.9</c:v>
                </c:pt>
                <c:pt idx="30">
                  <c:v>-7.5</c:v>
                </c:pt>
                <c:pt idx="31">
                  <c:v>-0.70000000000000062</c:v>
                </c:pt>
                <c:pt idx="32">
                  <c:v>-0.60000000000000064</c:v>
                </c:pt>
                <c:pt idx="33">
                  <c:v>-1.4</c:v>
                </c:pt>
                <c:pt idx="34">
                  <c:v>0.4</c:v>
                </c:pt>
                <c:pt idx="35">
                  <c:v>-8</c:v>
                </c:pt>
                <c:pt idx="36">
                  <c:v>11.9</c:v>
                </c:pt>
                <c:pt idx="37">
                  <c:v>0.30000000000000032</c:v>
                </c:pt>
                <c:pt idx="38">
                  <c:v>-32768</c:v>
                </c:pt>
                <c:pt idx="39">
                  <c:v>2.1</c:v>
                </c:pt>
                <c:pt idx="40">
                  <c:v>6.3</c:v>
                </c:pt>
                <c:pt idx="41">
                  <c:v>1.6</c:v>
                </c:pt>
                <c:pt idx="42">
                  <c:v>-1.4</c:v>
                </c:pt>
                <c:pt idx="43">
                  <c:v>-2.7</c:v>
                </c:pt>
                <c:pt idx="44">
                  <c:v>4.0999999999999996</c:v>
                </c:pt>
                <c:pt idx="45">
                  <c:v>6</c:v>
                </c:pt>
                <c:pt idx="46">
                  <c:v>-0.8</c:v>
                </c:pt>
                <c:pt idx="47">
                  <c:v>3.2</c:v>
                </c:pt>
                <c:pt idx="48">
                  <c:v>1.9000000000000001</c:v>
                </c:pt>
                <c:pt idx="49">
                  <c:v>6.7</c:v>
                </c:pt>
                <c:pt idx="50">
                  <c:v>4.2</c:v>
                </c:pt>
                <c:pt idx="51">
                  <c:v>3</c:v>
                </c:pt>
                <c:pt idx="52">
                  <c:v>2.6</c:v>
                </c:pt>
                <c:pt idx="53">
                  <c:v>1.7</c:v>
                </c:pt>
                <c:pt idx="54">
                  <c:v>-5.8</c:v>
                </c:pt>
                <c:pt idx="55">
                  <c:v>1.2</c:v>
                </c:pt>
                <c:pt idx="56">
                  <c:v>1.4</c:v>
                </c:pt>
                <c:pt idx="57">
                  <c:v>46</c:v>
                </c:pt>
                <c:pt idx="58">
                  <c:v>3.5</c:v>
                </c:pt>
                <c:pt idx="59">
                  <c:v>4.9000000000000004</c:v>
                </c:pt>
                <c:pt idx="60">
                  <c:v>5</c:v>
                </c:pt>
                <c:pt idx="61">
                  <c:v>4</c:v>
                </c:pt>
                <c:pt idx="62">
                  <c:v>4.3</c:v>
                </c:pt>
                <c:pt idx="63">
                  <c:v>2.2000000000000002</c:v>
                </c:pt>
                <c:pt idx="64">
                  <c:v>2.8</c:v>
                </c:pt>
                <c:pt idx="65">
                  <c:v>1.5</c:v>
                </c:pt>
                <c:pt idx="66">
                  <c:v>-0.1</c:v>
                </c:pt>
                <c:pt idx="67">
                  <c:v>-2</c:v>
                </c:pt>
                <c:pt idx="68">
                  <c:v>4.5</c:v>
                </c:pt>
                <c:pt idx="69">
                  <c:v>3.1</c:v>
                </c:pt>
                <c:pt idx="70">
                  <c:v>3.9</c:v>
                </c:pt>
                <c:pt idx="71">
                  <c:v>3.5</c:v>
                </c:pt>
                <c:pt idx="72">
                  <c:v>3.8</c:v>
                </c:pt>
                <c:pt idx="73">
                  <c:v>4</c:v>
                </c:pt>
                <c:pt idx="74">
                  <c:v>2.6</c:v>
                </c:pt>
                <c:pt idx="75">
                  <c:v>2.2999999999999998</c:v>
                </c:pt>
                <c:pt idx="76">
                  <c:v>1.3</c:v>
                </c:pt>
                <c:pt idx="77">
                  <c:v>3</c:v>
                </c:pt>
                <c:pt idx="78">
                  <c:v>8.9</c:v>
                </c:pt>
                <c:pt idx="79">
                  <c:v>7.3</c:v>
                </c:pt>
                <c:pt idx="80">
                  <c:v>8.5</c:v>
                </c:pt>
                <c:pt idx="81">
                  <c:v>6</c:v>
                </c:pt>
                <c:pt idx="82">
                  <c:v>7</c:v>
                </c:pt>
                <c:pt idx="83">
                  <c:v>6.6</c:v>
                </c:pt>
                <c:pt idx="84">
                  <c:v>5.3</c:v>
                </c:pt>
                <c:pt idx="85">
                  <c:v>6.3</c:v>
                </c:pt>
                <c:pt idx="86">
                  <c:v>6.2</c:v>
                </c:pt>
                <c:pt idx="87">
                  <c:v>5.4</c:v>
                </c:pt>
                <c:pt idx="88">
                  <c:v>5.7</c:v>
                </c:pt>
                <c:pt idx="89">
                  <c:v>2</c:v>
                </c:pt>
                <c:pt idx="90">
                  <c:v>2.5</c:v>
                </c:pt>
                <c:pt idx="91">
                  <c:v>4.4000000000000004</c:v>
                </c:pt>
                <c:pt idx="92">
                  <c:v>6.2</c:v>
                </c:pt>
                <c:pt idx="93">
                  <c:v>7.2</c:v>
                </c:pt>
                <c:pt idx="94">
                  <c:v>8</c:v>
                </c:pt>
                <c:pt idx="95">
                  <c:v>8</c:v>
                </c:pt>
                <c:pt idx="96">
                  <c:v>9.3000000000000007</c:v>
                </c:pt>
                <c:pt idx="97">
                  <c:v>8.5</c:v>
                </c:pt>
                <c:pt idx="98">
                  <c:v>4</c:v>
                </c:pt>
                <c:pt idx="99">
                  <c:v>6.8</c:v>
                </c:pt>
                <c:pt idx="100">
                  <c:v>6.6</c:v>
                </c:pt>
                <c:pt idx="101">
                  <c:v>7.7</c:v>
                </c:pt>
                <c:pt idx="102">
                  <c:v>9.2000000000000011</c:v>
                </c:pt>
                <c:pt idx="103">
                  <c:v>12.2</c:v>
                </c:pt>
                <c:pt idx="104">
                  <c:v>26.6</c:v>
                </c:pt>
                <c:pt idx="105">
                  <c:v>31.8</c:v>
                </c:pt>
                <c:pt idx="106">
                  <c:v>37.6</c:v>
                </c:pt>
                <c:pt idx="107">
                  <c:v>38.800000000000004</c:v>
                </c:pt>
                <c:pt idx="108">
                  <c:v>45.7</c:v>
                </c:pt>
                <c:pt idx="109">
                  <c:v>53.2</c:v>
                </c:pt>
                <c:pt idx="110">
                  <c:v>56.9</c:v>
                </c:pt>
                <c:pt idx="111">
                  <c:v>58.3</c:v>
                </c:pt>
                <c:pt idx="112">
                  <c:v>61.1</c:v>
                </c:pt>
                <c:pt idx="113">
                  <c:v>65.2</c:v>
                </c:pt>
                <c:pt idx="114">
                  <c:v>66.2</c:v>
                </c:pt>
                <c:pt idx="115">
                  <c:v>73.599999999999994</c:v>
                </c:pt>
                <c:pt idx="116">
                  <c:v>72</c:v>
                </c:pt>
                <c:pt idx="117">
                  <c:v>76.5</c:v>
                </c:pt>
                <c:pt idx="118">
                  <c:v>72.3</c:v>
                </c:pt>
                <c:pt idx="119">
                  <c:v>61.5</c:v>
                </c:pt>
                <c:pt idx="120">
                  <c:v>72.5</c:v>
                </c:pt>
                <c:pt idx="121">
                  <c:v>85.1</c:v>
                </c:pt>
                <c:pt idx="122">
                  <c:v>90.4</c:v>
                </c:pt>
                <c:pt idx="123">
                  <c:v>88.4</c:v>
                </c:pt>
                <c:pt idx="124">
                  <c:v>97.8</c:v>
                </c:pt>
                <c:pt idx="125">
                  <c:v>100.8</c:v>
                </c:pt>
                <c:pt idx="126">
                  <c:v>91.9</c:v>
                </c:pt>
                <c:pt idx="127">
                  <c:v>100.9</c:v>
                </c:pt>
                <c:pt idx="128">
                  <c:v>105.1</c:v>
                </c:pt>
                <c:pt idx="129">
                  <c:v>84.2</c:v>
                </c:pt>
                <c:pt idx="130">
                  <c:v>89.9</c:v>
                </c:pt>
                <c:pt idx="131">
                  <c:v>93</c:v>
                </c:pt>
                <c:pt idx="132">
                  <c:v>93.8</c:v>
                </c:pt>
                <c:pt idx="133">
                  <c:v>96.6</c:v>
                </c:pt>
                <c:pt idx="134">
                  <c:v>105.5</c:v>
                </c:pt>
                <c:pt idx="135">
                  <c:v>108</c:v>
                </c:pt>
                <c:pt idx="136">
                  <c:v>113</c:v>
                </c:pt>
                <c:pt idx="137">
                  <c:v>101.3</c:v>
                </c:pt>
                <c:pt idx="138">
                  <c:v>165.3</c:v>
                </c:pt>
                <c:pt idx="139">
                  <c:v>154.19999999999999</c:v>
                </c:pt>
                <c:pt idx="140">
                  <c:v>152.9</c:v>
                </c:pt>
                <c:pt idx="141">
                  <c:v>160.19999999999999</c:v>
                </c:pt>
                <c:pt idx="142">
                  <c:v>166.6</c:v>
                </c:pt>
                <c:pt idx="143">
                  <c:v>178.6</c:v>
                </c:pt>
                <c:pt idx="144">
                  <c:v>176.7</c:v>
                </c:pt>
                <c:pt idx="145">
                  <c:v>178.4</c:v>
                </c:pt>
                <c:pt idx="146">
                  <c:v>169.6</c:v>
                </c:pt>
                <c:pt idx="147">
                  <c:v>179.8</c:v>
                </c:pt>
                <c:pt idx="148">
                  <c:v>188</c:v>
                </c:pt>
                <c:pt idx="149">
                  <c:v>183.4</c:v>
                </c:pt>
                <c:pt idx="150">
                  <c:v>169.3</c:v>
                </c:pt>
                <c:pt idx="151">
                  <c:v>165.6</c:v>
                </c:pt>
                <c:pt idx="152">
                  <c:v>167.7</c:v>
                </c:pt>
                <c:pt idx="153">
                  <c:v>168.6</c:v>
                </c:pt>
                <c:pt idx="154">
                  <c:v>82.7</c:v>
                </c:pt>
                <c:pt idx="155">
                  <c:v>26.8</c:v>
                </c:pt>
                <c:pt idx="156">
                  <c:v>28.9</c:v>
                </c:pt>
                <c:pt idx="157">
                  <c:v>37.9</c:v>
                </c:pt>
                <c:pt idx="158">
                  <c:v>78.7</c:v>
                </c:pt>
                <c:pt idx="159">
                  <c:v>78.5</c:v>
                </c:pt>
                <c:pt idx="160">
                  <c:v>81.599999999999994</c:v>
                </c:pt>
                <c:pt idx="161">
                  <c:v>85.2</c:v>
                </c:pt>
                <c:pt idx="162">
                  <c:v>91.3</c:v>
                </c:pt>
                <c:pt idx="163">
                  <c:v>87.2</c:v>
                </c:pt>
                <c:pt idx="164">
                  <c:v>86.3</c:v>
                </c:pt>
                <c:pt idx="165">
                  <c:v>95.6</c:v>
                </c:pt>
                <c:pt idx="166">
                  <c:v>82.9</c:v>
                </c:pt>
                <c:pt idx="167">
                  <c:v>38.6</c:v>
                </c:pt>
                <c:pt idx="168">
                  <c:v>41.6</c:v>
                </c:pt>
                <c:pt idx="169">
                  <c:v>51.8</c:v>
                </c:pt>
                <c:pt idx="170">
                  <c:v>59</c:v>
                </c:pt>
                <c:pt idx="171">
                  <c:v>61.8</c:v>
                </c:pt>
                <c:pt idx="172">
                  <c:v>64.7</c:v>
                </c:pt>
                <c:pt idx="173">
                  <c:v>69.8</c:v>
                </c:pt>
                <c:pt idx="174">
                  <c:v>74.8</c:v>
                </c:pt>
                <c:pt idx="175">
                  <c:v>82.2</c:v>
                </c:pt>
                <c:pt idx="176">
                  <c:v>91.6</c:v>
                </c:pt>
                <c:pt idx="177">
                  <c:v>97.8</c:v>
                </c:pt>
                <c:pt idx="178">
                  <c:v>117.4</c:v>
                </c:pt>
                <c:pt idx="179">
                  <c:v>107.7</c:v>
                </c:pt>
                <c:pt idx="180">
                  <c:v>112.1</c:v>
                </c:pt>
                <c:pt idx="181">
                  <c:v>118.9</c:v>
                </c:pt>
                <c:pt idx="182">
                  <c:v>119.8</c:v>
                </c:pt>
                <c:pt idx="183">
                  <c:v>136.80000000000001</c:v>
                </c:pt>
                <c:pt idx="184">
                  <c:v>151.30000000000001</c:v>
                </c:pt>
                <c:pt idx="185">
                  <c:v>158.5</c:v>
                </c:pt>
                <c:pt idx="186">
                  <c:v>161.6</c:v>
                </c:pt>
                <c:pt idx="187">
                  <c:v>162.9</c:v>
                </c:pt>
                <c:pt idx="188">
                  <c:v>160.5</c:v>
                </c:pt>
                <c:pt idx="189">
                  <c:v>154.4</c:v>
                </c:pt>
                <c:pt idx="190">
                  <c:v>178.2</c:v>
                </c:pt>
                <c:pt idx="191">
                  <c:v>169.7</c:v>
                </c:pt>
                <c:pt idx="192">
                  <c:v>168.5</c:v>
                </c:pt>
                <c:pt idx="193">
                  <c:v>174.1</c:v>
                </c:pt>
                <c:pt idx="194">
                  <c:v>190.3</c:v>
                </c:pt>
                <c:pt idx="195">
                  <c:v>200.1</c:v>
                </c:pt>
                <c:pt idx="196">
                  <c:v>212.1</c:v>
                </c:pt>
                <c:pt idx="197">
                  <c:v>212.2</c:v>
                </c:pt>
                <c:pt idx="198">
                  <c:v>235.1</c:v>
                </c:pt>
                <c:pt idx="199">
                  <c:v>243.4</c:v>
                </c:pt>
                <c:pt idx="200">
                  <c:v>242.8</c:v>
                </c:pt>
                <c:pt idx="201">
                  <c:v>245.2</c:v>
                </c:pt>
                <c:pt idx="202">
                  <c:v>252.1</c:v>
                </c:pt>
                <c:pt idx="203">
                  <c:v>265</c:v>
                </c:pt>
                <c:pt idx="204">
                  <c:v>278.3</c:v>
                </c:pt>
                <c:pt idx="205">
                  <c:v>286.8</c:v>
                </c:pt>
                <c:pt idx="206">
                  <c:v>294.39999999999969</c:v>
                </c:pt>
                <c:pt idx="207">
                  <c:v>299.39999999999969</c:v>
                </c:pt>
                <c:pt idx="208">
                  <c:v>311.3</c:v>
                </c:pt>
                <c:pt idx="209">
                  <c:v>318.8</c:v>
                </c:pt>
                <c:pt idx="210">
                  <c:v>323.3</c:v>
                </c:pt>
                <c:pt idx="211">
                  <c:v>334.7</c:v>
                </c:pt>
                <c:pt idx="212">
                  <c:v>342.3</c:v>
                </c:pt>
                <c:pt idx="213">
                  <c:v>326.7</c:v>
                </c:pt>
                <c:pt idx="214">
                  <c:v>313.2</c:v>
                </c:pt>
                <c:pt idx="215">
                  <c:v>340.9</c:v>
                </c:pt>
                <c:pt idx="216">
                  <c:v>327.39999999999969</c:v>
                </c:pt>
                <c:pt idx="217">
                  <c:v>311.5</c:v>
                </c:pt>
                <c:pt idx="218">
                  <c:v>322</c:v>
                </c:pt>
                <c:pt idx="219">
                  <c:v>310.8</c:v>
                </c:pt>
                <c:pt idx="220">
                  <c:v>306.8</c:v>
                </c:pt>
                <c:pt idx="221">
                  <c:v>325.3</c:v>
                </c:pt>
                <c:pt idx="222">
                  <c:v>286.5</c:v>
                </c:pt>
                <c:pt idx="223">
                  <c:v>268.3</c:v>
                </c:pt>
                <c:pt idx="224">
                  <c:v>281.10000000000002</c:v>
                </c:pt>
                <c:pt idx="225">
                  <c:v>295.3</c:v>
                </c:pt>
                <c:pt idx="226">
                  <c:v>323.8</c:v>
                </c:pt>
                <c:pt idx="227">
                  <c:v>355.6</c:v>
                </c:pt>
                <c:pt idx="228">
                  <c:v>364.4</c:v>
                </c:pt>
                <c:pt idx="229">
                  <c:v>371.5</c:v>
                </c:pt>
                <c:pt idx="230">
                  <c:v>369.9</c:v>
                </c:pt>
                <c:pt idx="231">
                  <c:v>363.1</c:v>
                </c:pt>
                <c:pt idx="232">
                  <c:v>343.6</c:v>
                </c:pt>
                <c:pt idx="233">
                  <c:v>364.1</c:v>
                </c:pt>
                <c:pt idx="234">
                  <c:v>397.8</c:v>
                </c:pt>
                <c:pt idx="235">
                  <c:v>393.3</c:v>
                </c:pt>
                <c:pt idx="236">
                  <c:v>367.8</c:v>
                </c:pt>
                <c:pt idx="237">
                  <c:v>378.7</c:v>
                </c:pt>
                <c:pt idx="238">
                  <c:v>393.1</c:v>
                </c:pt>
                <c:pt idx="239">
                  <c:v>351.2</c:v>
                </c:pt>
                <c:pt idx="240">
                  <c:v>365.4</c:v>
                </c:pt>
                <c:pt idx="241">
                  <c:v>385.6</c:v>
                </c:pt>
                <c:pt idx="242">
                  <c:v>370.3</c:v>
                </c:pt>
                <c:pt idx="243">
                  <c:v>345</c:v>
                </c:pt>
                <c:pt idx="244">
                  <c:v>336.2</c:v>
                </c:pt>
                <c:pt idx="245">
                  <c:v>360.9</c:v>
                </c:pt>
                <c:pt idx="246">
                  <c:v>380.3</c:v>
                </c:pt>
                <c:pt idx="247">
                  <c:v>377.4</c:v>
                </c:pt>
                <c:pt idx="248">
                  <c:v>386.3</c:v>
                </c:pt>
                <c:pt idx="249">
                  <c:v>403.8</c:v>
                </c:pt>
                <c:pt idx="250">
                  <c:v>407.2</c:v>
                </c:pt>
                <c:pt idx="251">
                  <c:v>415.8</c:v>
                </c:pt>
                <c:pt idx="252">
                  <c:v>435</c:v>
                </c:pt>
                <c:pt idx="253">
                  <c:v>111.7</c:v>
                </c:pt>
                <c:pt idx="254">
                  <c:v>134.5</c:v>
                </c:pt>
                <c:pt idx="255">
                  <c:v>129.30000000000001</c:v>
                </c:pt>
                <c:pt idx="256">
                  <c:v>31.1</c:v>
                </c:pt>
                <c:pt idx="257">
                  <c:v>20.399999999999999</c:v>
                </c:pt>
                <c:pt idx="258">
                  <c:v>20</c:v>
                </c:pt>
                <c:pt idx="259">
                  <c:v>46</c:v>
                </c:pt>
                <c:pt idx="260">
                  <c:v>57.9</c:v>
                </c:pt>
                <c:pt idx="261">
                  <c:v>65.3</c:v>
                </c:pt>
                <c:pt idx="262">
                  <c:v>57.6</c:v>
                </c:pt>
                <c:pt idx="263">
                  <c:v>64.099999999999994</c:v>
                </c:pt>
                <c:pt idx="264">
                  <c:v>75.599999999999994</c:v>
                </c:pt>
                <c:pt idx="265">
                  <c:v>56</c:v>
                </c:pt>
                <c:pt idx="266">
                  <c:v>55.6</c:v>
                </c:pt>
                <c:pt idx="267">
                  <c:v>70.400000000000006</c:v>
                </c:pt>
                <c:pt idx="268">
                  <c:v>86</c:v>
                </c:pt>
                <c:pt idx="269">
                  <c:v>96.9</c:v>
                </c:pt>
                <c:pt idx="270">
                  <c:v>106.9</c:v>
                </c:pt>
                <c:pt idx="271">
                  <c:v>114.1</c:v>
                </c:pt>
                <c:pt idx="272">
                  <c:v>123</c:v>
                </c:pt>
                <c:pt idx="273">
                  <c:v>132.9</c:v>
                </c:pt>
                <c:pt idx="274">
                  <c:v>120.1</c:v>
                </c:pt>
                <c:pt idx="275">
                  <c:v>123.2</c:v>
                </c:pt>
                <c:pt idx="276">
                  <c:v>127.3</c:v>
                </c:pt>
                <c:pt idx="277">
                  <c:v>130</c:v>
                </c:pt>
                <c:pt idx="278">
                  <c:v>20.2</c:v>
                </c:pt>
                <c:pt idx="279">
                  <c:v>44.9</c:v>
                </c:pt>
                <c:pt idx="280">
                  <c:v>36.700000000000003</c:v>
                </c:pt>
                <c:pt idx="281">
                  <c:v>56.2</c:v>
                </c:pt>
                <c:pt idx="282">
                  <c:v>84.8</c:v>
                </c:pt>
                <c:pt idx="283">
                  <c:v>92.8</c:v>
                </c:pt>
                <c:pt idx="284">
                  <c:v>146.80000000000001</c:v>
                </c:pt>
                <c:pt idx="285">
                  <c:v>128.1</c:v>
                </c:pt>
                <c:pt idx="286">
                  <c:v>44.6</c:v>
                </c:pt>
                <c:pt idx="287">
                  <c:v>51.2</c:v>
                </c:pt>
                <c:pt idx="288">
                  <c:v>83.6</c:v>
                </c:pt>
                <c:pt idx="289">
                  <c:v>75.8</c:v>
                </c:pt>
                <c:pt idx="290">
                  <c:v>76.599999999999994</c:v>
                </c:pt>
                <c:pt idx="291">
                  <c:v>97.7</c:v>
                </c:pt>
                <c:pt idx="292">
                  <c:v>94.6</c:v>
                </c:pt>
                <c:pt idx="293">
                  <c:v>104.8</c:v>
                </c:pt>
                <c:pt idx="294">
                  <c:v>50.9</c:v>
                </c:pt>
                <c:pt idx="295">
                  <c:v>50.8</c:v>
                </c:pt>
                <c:pt idx="296">
                  <c:v>44.6</c:v>
                </c:pt>
                <c:pt idx="297">
                  <c:v>48.1</c:v>
                </c:pt>
                <c:pt idx="298">
                  <c:v>62.6</c:v>
                </c:pt>
                <c:pt idx="299">
                  <c:v>12.1</c:v>
                </c:pt>
                <c:pt idx="300">
                  <c:v>-17</c:v>
                </c:pt>
                <c:pt idx="301">
                  <c:v>-16</c:v>
                </c:pt>
                <c:pt idx="302">
                  <c:v>-10.4</c:v>
                </c:pt>
                <c:pt idx="303">
                  <c:v>-5.4</c:v>
                </c:pt>
                <c:pt idx="304">
                  <c:v>-0.70000000000000062</c:v>
                </c:pt>
                <c:pt idx="305">
                  <c:v>3.3</c:v>
                </c:pt>
                <c:pt idx="306">
                  <c:v>8.1</c:v>
                </c:pt>
                <c:pt idx="307">
                  <c:v>12</c:v>
                </c:pt>
                <c:pt idx="308">
                  <c:v>15.7</c:v>
                </c:pt>
                <c:pt idx="309">
                  <c:v>9.5</c:v>
                </c:pt>
                <c:pt idx="310">
                  <c:v>5.6</c:v>
                </c:pt>
                <c:pt idx="311">
                  <c:v>12.3</c:v>
                </c:pt>
                <c:pt idx="312">
                  <c:v>21.7</c:v>
                </c:pt>
                <c:pt idx="313">
                  <c:v>17</c:v>
                </c:pt>
                <c:pt idx="314">
                  <c:v>-5.8</c:v>
                </c:pt>
                <c:pt idx="315">
                  <c:v>19.600000000000001</c:v>
                </c:pt>
                <c:pt idx="316">
                  <c:v>28.8</c:v>
                </c:pt>
                <c:pt idx="317">
                  <c:v>32.6</c:v>
                </c:pt>
                <c:pt idx="318">
                  <c:v>37.5</c:v>
                </c:pt>
                <c:pt idx="319">
                  <c:v>18.7</c:v>
                </c:pt>
                <c:pt idx="320">
                  <c:v>7.3</c:v>
                </c:pt>
                <c:pt idx="321">
                  <c:v>12.4</c:v>
                </c:pt>
                <c:pt idx="322">
                  <c:v>13.8</c:v>
                </c:pt>
                <c:pt idx="323">
                  <c:v>12.8</c:v>
                </c:pt>
                <c:pt idx="324">
                  <c:v>13.4</c:v>
                </c:pt>
                <c:pt idx="325">
                  <c:v>14.4</c:v>
                </c:pt>
                <c:pt idx="326">
                  <c:v>17.399999999999999</c:v>
                </c:pt>
                <c:pt idx="327">
                  <c:v>18.7</c:v>
                </c:pt>
                <c:pt idx="328">
                  <c:v>22.5</c:v>
                </c:pt>
                <c:pt idx="329">
                  <c:v>21.2</c:v>
                </c:pt>
                <c:pt idx="330">
                  <c:v>21.6</c:v>
                </c:pt>
                <c:pt idx="331">
                  <c:v>25.6</c:v>
                </c:pt>
                <c:pt idx="332">
                  <c:v>26.6</c:v>
                </c:pt>
                <c:pt idx="333">
                  <c:v>17.3</c:v>
                </c:pt>
                <c:pt idx="334">
                  <c:v>18</c:v>
                </c:pt>
                <c:pt idx="335">
                  <c:v>14.6</c:v>
                </c:pt>
                <c:pt idx="336">
                  <c:v>8</c:v>
                </c:pt>
                <c:pt idx="337">
                  <c:v>2.6</c:v>
                </c:pt>
                <c:pt idx="338">
                  <c:v>-0.5</c:v>
                </c:pt>
                <c:pt idx="339">
                  <c:v>4.2</c:v>
                </c:pt>
                <c:pt idx="340">
                  <c:v>3</c:v>
                </c:pt>
                <c:pt idx="341">
                  <c:v>-1.3</c:v>
                </c:pt>
                <c:pt idx="342">
                  <c:v>-5.7</c:v>
                </c:pt>
                <c:pt idx="343">
                  <c:v>-7.3</c:v>
                </c:pt>
                <c:pt idx="344">
                  <c:v>-1.5</c:v>
                </c:pt>
                <c:pt idx="345">
                  <c:v>-6.5</c:v>
                </c:pt>
                <c:pt idx="346">
                  <c:v>-2.4</c:v>
                </c:pt>
                <c:pt idx="347">
                  <c:v>2.5</c:v>
                </c:pt>
                <c:pt idx="348">
                  <c:v>6.9</c:v>
                </c:pt>
                <c:pt idx="349">
                  <c:v>11.7</c:v>
                </c:pt>
                <c:pt idx="350">
                  <c:v>14.3</c:v>
                </c:pt>
                <c:pt idx="351">
                  <c:v>18.3</c:v>
                </c:pt>
                <c:pt idx="352">
                  <c:v>20.399999999999999</c:v>
                </c:pt>
                <c:pt idx="353">
                  <c:v>23.7</c:v>
                </c:pt>
                <c:pt idx="354">
                  <c:v>24.4</c:v>
                </c:pt>
                <c:pt idx="355">
                  <c:v>22</c:v>
                </c:pt>
                <c:pt idx="356">
                  <c:v>17.3</c:v>
                </c:pt>
                <c:pt idx="357">
                  <c:v>12.5</c:v>
                </c:pt>
                <c:pt idx="358">
                  <c:v>14.7</c:v>
                </c:pt>
                <c:pt idx="359">
                  <c:v>206.3</c:v>
                </c:pt>
                <c:pt idx="360">
                  <c:v>224.5</c:v>
                </c:pt>
                <c:pt idx="361">
                  <c:v>152.69999999999999</c:v>
                </c:pt>
                <c:pt idx="362">
                  <c:v>124.4</c:v>
                </c:pt>
                <c:pt idx="363">
                  <c:v>130.6</c:v>
                </c:pt>
                <c:pt idx="364">
                  <c:v>136.1</c:v>
                </c:pt>
                <c:pt idx="365">
                  <c:v>114</c:v>
                </c:pt>
                <c:pt idx="366">
                  <c:v>116.6</c:v>
                </c:pt>
                <c:pt idx="367">
                  <c:v>106.9</c:v>
                </c:pt>
                <c:pt idx="368">
                  <c:v>81.8</c:v>
                </c:pt>
                <c:pt idx="369">
                  <c:v>69</c:v>
                </c:pt>
                <c:pt idx="370">
                  <c:v>67.400000000000006</c:v>
                </c:pt>
                <c:pt idx="371">
                  <c:v>64.400000000000006</c:v>
                </c:pt>
                <c:pt idx="372">
                  <c:v>67</c:v>
                </c:pt>
                <c:pt idx="373">
                  <c:v>63.1</c:v>
                </c:pt>
                <c:pt idx="374">
                  <c:v>63</c:v>
                </c:pt>
                <c:pt idx="375">
                  <c:v>63</c:v>
                </c:pt>
                <c:pt idx="376">
                  <c:v>37.300000000000004</c:v>
                </c:pt>
                <c:pt idx="377">
                  <c:v>40.700000000000003</c:v>
                </c:pt>
                <c:pt idx="378">
                  <c:v>40</c:v>
                </c:pt>
                <c:pt idx="379">
                  <c:v>38.200000000000003</c:v>
                </c:pt>
                <c:pt idx="380">
                  <c:v>41.6</c:v>
                </c:pt>
                <c:pt idx="381">
                  <c:v>46</c:v>
                </c:pt>
                <c:pt idx="382">
                  <c:v>48.1</c:v>
                </c:pt>
                <c:pt idx="383">
                  <c:v>50.5</c:v>
                </c:pt>
                <c:pt idx="384">
                  <c:v>53.9</c:v>
                </c:pt>
                <c:pt idx="385">
                  <c:v>56.8</c:v>
                </c:pt>
                <c:pt idx="386">
                  <c:v>60.1</c:v>
                </c:pt>
                <c:pt idx="387">
                  <c:v>63.3</c:v>
                </c:pt>
                <c:pt idx="388">
                  <c:v>65.900000000000006</c:v>
                </c:pt>
                <c:pt idx="389">
                  <c:v>67.8</c:v>
                </c:pt>
                <c:pt idx="390">
                  <c:v>71.900000000000006</c:v>
                </c:pt>
                <c:pt idx="391">
                  <c:v>74.900000000000006</c:v>
                </c:pt>
                <c:pt idx="392">
                  <c:v>78.2</c:v>
                </c:pt>
                <c:pt idx="393">
                  <c:v>80.400000000000006</c:v>
                </c:pt>
                <c:pt idx="394">
                  <c:v>83.2</c:v>
                </c:pt>
                <c:pt idx="395">
                  <c:v>87.1</c:v>
                </c:pt>
                <c:pt idx="396">
                  <c:v>90.7</c:v>
                </c:pt>
                <c:pt idx="397">
                  <c:v>94.7</c:v>
                </c:pt>
                <c:pt idx="398">
                  <c:v>62</c:v>
                </c:pt>
                <c:pt idx="399">
                  <c:v>43.9</c:v>
                </c:pt>
                <c:pt idx="400">
                  <c:v>43.4</c:v>
                </c:pt>
                <c:pt idx="401">
                  <c:v>51.1</c:v>
                </c:pt>
                <c:pt idx="402">
                  <c:v>57.1</c:v>
                </c:pt>
                <c:pt idx="403">
                  <c:v>68</c:v>
                </c:pt>
                <c:pt idx="404">
                  <c:v>79.7</c:v>
                </c:pt>
                <c:pt idx="405">
                  <c:v>90.6</c:v>
                </c:pt>
                <c:pt idx="406">
                  <c:v>99.1</c:v>
                </c:pt>
                <c:pt idx="407">
                  <c:v>108</c:v>
                </c:pt>
                <c:pt idx="408">
                  <c:v>116.1</c:v>
                </c:pt>
                <c:pt idx="409">
                  <c:v>109.3</c:v>
                </c:pt>
                <c:pt idx="410">
                  <c:v>106.4</c:v>
                </c:pt>
                <c:pt idx="411">
                  <c:v>114.6</c:v>
                </c:pt>
                <c:pt idx="412">
                  <c:v>122.2</c:v>
                </c:pt>
                <c:pt idx="413">
                  <c:v>125.8</c:v>
                </c:pt>
                <c:pt idx="414">
                  <c:v>135.4</c:v>
                </c:pt>
                <c:pt idx="415">
                  <c:v>125.3</c:v>
                </c:pt>
                <c:pt idx="416">
                  <c:v>137.69999999999999</c:v>
                </c:pt>
                <c:pt idx="417">
                  <c:v>147.4</c:v>
                </c:pt>
                <c:pt idx="418">
                  <c:v>156.69999999999999</c:v>
                </c:pt>
                <c:pt idx="419">
                  <c:v>349.5</c:v>
                </c:pt>
                <c:pt idx="420">
                  <c:v>369.4</c:v>
                </c:pt>
                <c:pt idx="421">
                  <c:v>385.7</c:v>
                </c:pt>
                <c:pt idx="422">
                  <c:v>258.3</c:v>
                </c:pt>
                <c:pt idx="423">
                  <c:v>286.2</c:v>
                </c:pt>
                <c:pt idx="424">
                  <c:v>307.7</c:v>
                </c:pt>
                <c:pt idx="425">
                  <c:v>328</c:v>
                </c:pt>
                <c:pt idx="426">
                  <c:v>349.5</c:v>
                </c:pt>
                <c:pt idx="427">
                  <c:v>376.7</c:v>
                </c:pt>
                <c:pt idx="428">
                  <c:v>405.4</c:v>
                </c:pt>
                <c:pt idx="429">
                  <c:v>432.2</c:v>
                </c:pt>
                <c:pt idx="430">
                  <c:v>457.7</c:v>
                </c:pt>
                <c:pt idx="431">
                  <c:v>479</c:v>
                </c:pt>
                <c:pt idx="432">
                  <c:v>497.4</c:v>
                </c:pt>
                <c:pt idx="433">
                  <c:v>514.1</c:v>
                </c:pt>
                <c:pt idx="434">
                  <c:v>533.20000000000005</c:v>
                </c:pt>
                <c:pt idx="435">
                  <c:v>556.79999999999995</c:v>
                </c:pt>
                <c:pt idx="436">
                  <c:v>579.5</c:v>
                </c:pt>
                <c:pt idx="437">
                  <c:v>603.5</c:v>
                </c:pt>
                <c:pt idx="438">
                  <c:v>632.4</c:v>
                </c:pt>
                <c:pt idx="439">
                  <c:v>784.2</c:v>
                </c:pt>
                <c:pt idx="440">
                  <c:v>841.6</c:v>
                </c:pt>
                <c:pt idx="441">
                  <c:v>861.6</c:v>
                </c:pt>
                <c:pt idx="442">
                  <c:v>862.2</c:v>
                </c:pt>
                <c:pt idx="443">
                  <c:v>865.7</c:v>
                </c:pt>
                <c:pt idx="444">
                  <c:v>867.1</c:v>
                </c:pt>
                <c:pt idx="445">
                  <c:v>866</c:v>
                </c:pt>
                <c:pt idx="446">
                  <c:v>861.7</c:v>
                </c:pt>
                <c:pt idx="447">
                  <c:v>849.6</c:v>
                </c:pt>
                <c:pt idx="448">
                  <c:v>855</c:v>
                </c:pt>
                <c:pt idx="449">
                  <c:v>655.6</c:v>
                </c:pt>
                <c:pt idx="450">
                  <c:v>113.7</c:v>
                </c:pt>
                <c:pt idx="451">
                  <c:v>102.7</c:v>
                </c:pt>
                <c:pt idx="452">
                  <c:v>108.6</c:v>
                </c:pt>
                <c:pt idx="453">
                  <c:v>117.3</c:v>
                </c:pt>
                <c:pt idx="454">
                  <c:v>125.2</c:v>
                </c:pt>
                <c:pt idx="455">
                  <c:v>150.5</c:v>
                </c:pt>
                <c:pt idx="456">
                  <c:v>239.8</c:v>
                </c:pt>
                <c:pt idx="457">
                  <c:v>291.89999999999969</c:v>
                </c:pt>
                <c:pt idx="458">
                  <c:v>377.2</c:v>
                </c:pt>
                <c:pt idx="459">
                  <c:v>687.7</c:v>
                </c:pt>
                <c:pt idx="460">
                  <c:v>794.1</c:v>
                </c:pt>
                <c:pt idx="461">
                  <c:v>835.2</c:v>
                </c:pt>
                <c:pt idx="462">
                  <c:v>858.8</c:v>
                </c:pt>
                <c:pt idx="463">
                  <c:v>915.3</c:v>
                </c:pt>
                <c:pt idx="464">
                  <c:v>94.4</c:v>
                </c:pt>
                <c:pt idx="465">
                  <c:v>69</c:v>
                </c:pt>
                <c:pt idx="466">
                  <c:v>16</c:v>
                </c:pt>
                <c:pt idx="467">
                  <c:v>5.8</c:v>
                </c:pt>
                <c:pt idx="468">
                  <c:v>12.9</c:v>
                </c:pt>
                <c:pt idx="469">
                  <c:v>19.5</c:v>
                </c:pt>
                <c:pt idx="470">
                  <c:v>27.1</c:v>
                </c:pt>
                <c:pt idx="471">
                  <c:v>34.700000000000003</c:v>
                </c:pt>
                <c:pt idx="472">
                  <c:v>41.5</c:v>
                </c:pt>
                <c:pt idx="473">
                  <c:v>48.5</c:v>
                </c:pt>
                <c:pt idx="474">
                  <c:v>55.5</c:v>
                </c:pt>
                <c:pt idx="475">
                  <c:v>63</c:v>
                </c:pt>
                <c:pt idx="476">
                  <c:v>72.2</c:v>
                </c:pt>
                <c:pt idx="477">
                  <c:v>81.400000000000006</c:v>
                </c:pt>
                <c:pt idx="478">
                  <c:v>88.3</c:v>
                </c:pt>
                <c:pt idx="479">
                  <c:v>124.9</c:v>
                </c:pt>
                <c:pt idx="480">
                  <c:v>136.1</c:v>
                </c:pt>
                <c:pt idx="481">
                  <c:v>143.80000000000001</c:v>
                </c:pt>
                <c:pt idx="482">
                  <c:v>131.69999999999999</c:v>
                </c:pt>
                <c:pt idx="483">
                  <c:v>144.19999999999999</c:v>
                </c:pt>
                <c:pt idx="484">
                  <c:v>149.6</c:v>
                </c:pt>
                <c:pt idx="485">
                  <c:v>143.80000000000001</c:v>
                </c:pt>
                <c:pt idx="486">
                  <c:v>138.9</c:v>
                </c:pt>
                <c:pt idx="487">
                  <c:v>145.1</c:v>
                </c:pt>
                <c:pt idx="488">
                  <c:v>133.1</c:v>
                </c:pt>
                <c:pt idx="489">
                  <c:v>135.30000000000001</c:v>
                </c:pt>
                <c:pt idx="490">
                  <c:v>176</c:v>
                </c:pt>
                <c:pt idx="491">
                  <c:v>134.69999999999999</c:v>
                </c:pt>
                <c:pt idx="492">
                  <c:v>155.4</c:v>
                </c:pt>
                <c:pt idx="493">
                  <c:v>148.80000000000001</c:v>
                </c:pt>
                <c:pt idx="494">
                  <c:v>146.69999999999999</c:v>
                </c:pt>
                <c:pt idx="495">
                  <c:v>171.7</c:v>
                </c:pt>
                <c:pt idx="496">
                  <c:v>156.4</c:v>
                </c:pt>
                <c:pt idx="497">
                  <c:v>137.9</c:v>
                </c:pt>
                <c:pt idx="498">
                  <c:v>153.69999999999999</c:v>
                </c:pt>
                <c:pt idx="499">
                  <c:v>157.69999999999999</c:v>
                </c:pt>
                <c:pt idx="500">
                  <c:v>145.6</c:v>
                </c:pt>
                <c:pt idx="501">
                  <c:v>159.9</c:v>
                </c:pt>
                <c:pt idx="502">
                  <c:v>141</c:v>
                </c:pt>
                <c:pt idx="503">
                  <c:v>104.7</c:v>
                </c:pt>
                <c:pt idx="504">
                  <c:v>112.6</c:v>
                </c:pt>
                <c:pt idx="505">
                  <c:v>123.8</c:v>
                </c:pt>
                <c:pt idx="506">
                  <c:v>129.69999999999999</c:v>
                </c:pt>
                <c:pt idx="507">
                  <c:v>137.19999999999999</c:v>
                </c:pt>
                <c:pt idx="508">
                  <c:v>144.1</c:v>
                </c:pt>
                <c:pt idx="509">
                  <c:v>154</c:v>
                </c:pt>
                <c:pt idx="510">
                  <c:v>161.80000000000001</c:v>
                </c:pt>
                <c:pt idx="511">
                  <c:v>162.6</c:v>
                </c:pt>
                <c:pt idx="512">
                  <c:v>162.80000000000001</c:v>
                </c:pt>
                <c:pt idx="513">
                  <c:v>164.1</c:v>
                </c:pt>
                <c:pt idx="514">
                  <c:v>162.5</c:v>
                </c:pt>
                <c:pt idx="515">
                  <c:v>154.4</c:v>
                </c:pt>
                <c:pt idx="516">
                  <c:v>146.1</c:v>
                </c:pt>
                <c:pt idx="517">
                  <c:v>151.9</c:v>
                </c:pt>
                <c:pt idx="518">
                  <c:v>153.4</c:v>
                </c:pt>
                <c:pt idx="519">
                  <c:v>157.9</c:v>
                </c:pt>
                <c:pt idx="520">
                  <c:v>164.7</c:v>
                </c:pt>
                <c:pt idx="521">
                  <c:v>164.1</c:v>
                </c:pt>
                <c:pt idx="522">
                  <c:v>165.7</c:v>
                </c:pt>
                <c:pt idx="523">
                  <c:v>169.6</c:v>
                </c:pt>
                <c:pt idx="524">
                  <c:v>169</c:v>
                </c:pt>
                <c:pt idx="525">
                  <c:v>169.1</c:v>
                </c:pt>
                <c:pt idx="526">
                  <c:v>169.3</c:v>
                </c:pt>
                <c:pt idx="527">
                  <c:v>167.8</c:v>
                </c:pt>
                <c:pt idx="528">
                  <c:v>169.6</c:v>
                </c:pt>
                <c:pt idx="529">
                  <c:v>167.5</c:v>
                </c:pt>
                <c:pt idx="530">
                  <c:v>168.7</c:v>
                </c:pt>
                <c:pt idx="531">
                  <c:v>173.1</c:v>
                </c:pt>
                <c:pt idx="532">
                  <c:v>168.2</c:v>
                </c:pt>
                <c:pt idx="533">
                  <c:v>170.8</c:v>
                </c:pt>
                <c:pt idx="534">
                  <c:v>172.1</c:v>
                </c:pt>
                <c:pt idx="535">
                  <c:v>172.6</c:v>
                </c:pt>
                <c:pt idx="536">
                  <c:v>170.4</c:v>
                </c:pt>
                <c:pt idx="537">
                  <c:v>174.8</c:v>
                </c:pt>
                <c:pt idx="538">
                  <c:v>168.1</c:v>
                </c:pt>
                <c:pt idx="539">
                  <c:v>169.6</c:v>
                </c:pt>
                <c:pt idx="540">
                  <c:v>171</c:v>
                </c:pt>
                <c:pt idx="541">
                  <c:v>163.4</c:v>
                </c:pt>
                <c:pt idx="542">
                  <c:v>177.7</c:v>
                </c:pt>
                <c:pt idx="543">
                  <c:v>178.5</c:v>
                </c:pt>
                <c:pt idx="544">
                  <c:v>179.1</c:v>
                </c:pt>
                <c:pt idx="545">
                  <c:v>177.7</c:v>
                </c:pt>
                <c:pt idx="546">
                  <c:v>178.2</c:v>
                </c:pt>
                <c:pt idx="547">
                  <c:v>175.6</c:v>
                </c:pt>
                <c:pt idx="548">
                  <c:v>174.1</c:v>
                </c:pt>
                <c:pt idx="549">
                  <c:v>175.6</c:v>
                </c:pt>
                <c:pt idx="550">
                  <c:v>168.1</c:v>
                </c:pt>
                <c:pt idx="551">
                  <c:v>179.5</c:v>
                </c:pt>
                <c:pt idx="552">
                  <c:v>148</c:v>
                </c:pt>
                <c:pt idx="553">
                  <c:v>180.7</c:v>
                </c:pt>
                <c:pt idx="554">
                  <c:v>174.1</c:v>
                </c:pt>
                <c:pt idx="555">
                  <c:v>169.1</c:v>
                </c:pt>
                <c:pt idx="556">
                  <c:v>165.1</c:v>
                </c:pt>
                <c:pt idx="557">
                  <c:v>164.4</c:v>
                </c:pt>
                <c:pt idx="558">
                  <c:v>161.9</c:v>
                </c:pt>
                <c:pt idx="559">
                  <c:v>174.1</c:v>
                </c:pt>
                <c:pt idx="560">
                  <c:v>176</c:v>
                </c:pt>
                <c:pt idx="561">
                  <c:v>186.4</c:v>
                </c:pt>
                <c:pt idx="562">
                  <c:v>183.8</c:v>
                </c:pt>
                <c:pt idx="563">
                  <c:v>185.4</c:v>
                </c:pt>
                <c:pt idx="564">
                  <c:v>178.9</c:v>
                </c:pt>
                <c:pt idx="565">
                  <c:v>188.2</c:v>
                </c:pt>
                <c:pt idx="566">
                  <c:v>190</c:v>
                </c:pt>
                <c:pt idx="567">
                  <c:v>188.3</c:v>
                </c:pt>
                <c:pt idx="568">
                  <c:v>193.7</c:v>
                </c:pt>
                <c:pt idx="569">
                  <c:v>184.9</c:v>
                </c:pt>
                <c:pt idx="570">
                  <c:v>173.8</c:v>
                </c:pt>
                <c:pt idx="571">
                  <c:v>158.19999999999999</c:v>
                </c:pt>
                <c:pt idx="572">
                  <c:v>163</c:v>
                </c:pt>
                <c:pt idx="573">
                  <c:v>169.3</c:v>
                </c:pt>
                <c:pt idx="574">
                  <c:v>188.1</c:v>
                </c:pt>
                <c:pt idx="575">
                  <c:v>179.3</c:v>
                </c:pt>
                <c:pt idx="576">
                  <c:v>181.1</c:v>
                </c:pt>
                <c:pt idx="577">
                  <c:v>184.8</c:v>
                </c:pt>
                <c:pt idx="578">
                  <c:v>187.3</c:v>
                </c:pt>
                <c:pt idx="579">
                  <c:v>194.5</c:v>
                </c:pt>
                <c:pt idx="580">
                  <c:v>183.1</c:v>
                </c:pt>
                <c:pt idx="581">
                  <c:v>185.8</c:v>
                </c:pt>
                <c:pt idx="582">
                  <c:v>178.2</c:v>
                </c:pt>
                <c:pt idx="583">
                  <c:v>177.2</c:v>
                </c:pt>
                <c:pt idx="584">
                  <c:v>198.3</c:v>
                </c:pt>
                <c:pt idx="585">
                  <c:v>196.4</c:v>
                </c:pt>
                <c:pt idx="586">
                  <c:v>177.1</c:v>
                </c:pt>
                <c:pt idx="587">
                  <c:v>198.3</c:v>
                </c:pt>
                <c:pt idx="588">
                  <c:v>197.3</c:v>
                </c:pt>
                <c:pt idx="589">
                  <c:v>196.7</c:v>
                </c:pt>
                <c:pt idx="590">
                  <c:v>196.4</c:v>
                </c:pt>
                <c:pt idx="591">
                  <c:v>191.9</c:v>
                </c:pt>
                <c:pt idx="592">
                  <c:v>192.6</c:v>
                </c:pt>
                <c:pt idx="593">
                  <c:v>203</c:v>
                </c:pt>
                <c:pt idx="594">
                  <c:v>201.1</c:v>
                </c:pt>
                <c:pt idx="595">
                  <c:v>189.1</c:v>
                </c:pt>
                <c:pt idx="596">
                  <c:v>187.2</c:v>
                </c:pt>
                <c:pt idx="597">
                  <c:v>173.8</c:v>
                </c:pt>
                <c:pt idx="598">
                  <c:v>186.6</c:v>
                </c:pt>
                <c:pt idx="599">
                  <c:v>196.9</c:v>
                </c:pt>
                <c:pt idx="600">
                  <c:v>188.7</c:v>
                </c:pt>
                <c:pt idx="601">
                  <c:v>197.6</c:v>
                </c:pt>
                <c:pt idx="602">
                  <c:v>193.3</c:v>
                </c:pt>
                <c:pt idx="603">
                  <c:v>191.3</c:v>
                </c:pt>
                <c:pt idx="604">
                  <c:v>198.3</c:v>
                </c:pt>
                <c:pt idx="605">
                  <c:v>204.3</c:v>
                </c:pt>
                <c:pt idx="606">
                  <c:v>191.4</c:v>
                </c:pt>
                <c:pt idx="607">
                  <c:v>194.2</c:v>
                </c:pt>
                <c:pt idx="608">
                  <c:v>203.7</c:v>
                </c:pt>
                <c:pt idx="609">
                  <c:v>198.6</c:v>
                </c:pt>
              </c:numCache>
            </c:numRef>
          </c:xVal>
          <c:yVal>
            <c:numRef>
              <c:f>Data!$A$13:$A$622</c:f>
              <c:numCache>
                <c:formatCode>General</c:formatCode>
                <c:ptCount val="610"/>
                <c:pt idx="0">
                  <c:v>0.05</c:v>
                </c:pt>
                <c:pt idx="1">
                  <c:v>0.1</c:v>
                </c:pt>
                <c:pt idx="2">
                  <c:v>0.15000000000000024</c:v>
                </c:pt>
                <c:pt idx="3">
                  <c:v>0.2</c:v>
                </c:pt>
                <c:pt idx="4">
                  <c:v>0.25</c:v>
                </c:pt>
                <c:pt idx="5">
                  <c:v>0.30000000000000032</c:v>
                </c:pt>
                <c:pt idx="6">
                  <c:v>0.35000000000000031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0.60000000000000064</c:v>
                </c:pt>
                <c:pt idx="12">
                  <c:v>0.6500000000000018</c:v>
                </c:pt>
                <c:pt idx="13">
                  <c:v>0.70000000000000062</c:v>
                </c:pt>
                <c:pt idx="14">
                  <c:v>0.75000000000000155</c:v>
                </c:pt>
                <c:pt idx="15">
                  <c:v>0.8</c:v>
                </c:pt>
                <c:pt idx="16">
                  <c:v>0.85000000000000064</c:v>
                </c:pt>
                <c:pt idx="17">
                  <c:v>0.9</c:v>
                </c:pt>
                <c:pt idx="18">
                  <c:v>0.95000000000000062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1.1499999999999968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1.6500000000000001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1.9000000000000001</c:v>
                </c:pt>
                <c:pt idx="38">
                  <c:v>1.9500000000000028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2.3499999999999988</c:v>
                </c:pt>
                <c:pt idx="47">
                  <c:v>2.4</c:v>
                </c:pt>
                <c:pt idx="48">
                  <c:v>2.4499999999999997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2.8499999999999988</c:v>
                </c:pt>
                <c:pt idx="57">
                  <c:v>2.9</c:v>
                </c:pt>
                <c:pt idx="58">
                  <c:v>2.9499999999999997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3.3499999999999988</c:v>
                </c:pt>
                <c:pt idx="67">
                  <c:v>3.4</c:v>
                </c:pt>
                <c:pt idx="68">
                  <c:v>3.4499999999999997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3.8499999999999988</c:v>
                </c:pt>
                <c:pt idx="77">
                  <c:v>3.9</c:v>
                </c:pt>
                <c:pt idx="78">
                  <c:v>3.9499999999999997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4.1499999999999995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4.6499999999999995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5.1499999999999995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5.6499999999999995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6.1499999999999995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6.6499999999999995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7.6499999999999995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8.2000000000000011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8.3500000000000068</c:v>
                </c:pt>
                <c:pt idx="167">
                  <c:v>8.4</c:v>
                </c:pt>
                <c:pt idx="168">
                  <c:v>8.4500000000000028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8.7000000000000011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8.8500000000000068</c:v>
                </c:pt>
                <c:pt idx="177">
                  <c:v>8.9</c:v>
                </c:pt>
                <c:pt idx="178">
                  <c:v>8.9500000000000028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9.2000000000000011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9.3500000000000068</c:v>
                </c:pt>
                <c:pt idx="187">
                  <c:v>9.4</c:v>
                </c:pt>
                <c:pt idx="188">
                  <c:v>9.4500000000000028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9.7000000000000011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9.8500000000000068</c:v>
                </c:pt>
                <c:pt idx="197">
                  <c:v>9.9</c:v>
                </c:pt>
                <c:pt idx="198">
                  <c:v>9.9500000000000028</c:v>
                </c:pt>
                <c:pt idx="199">
                  <c:v>10</c:v>
                </c:pt>
                <c:pt idx="200">
                  <c:v>10.050000000000002</c:v>
                </c:pt>
                <c:pt idx="201">
                  <c:v>10.1</c:v>
                </c:pt>
                <c:pt idx="202">
                  <c:v>10.15</c:v>
                </c:pt>
                <c:pt idx="203">
                  <c:v>10.200000000000001</c:v>
                </c:pt>
                <c:pt idx="204">
                  <c:v>10.25</c:v>
                </c:pt>
                <c:pt idx="205">
                  <c:v>10.3</c:v>
                </c:pt>
                <c:pt idx="206">
                  <c:v>10.350000000000023</c:v>
                </c:pt>
                <c:pt idx="207">
                  <c:v>10.4</c:v>
                </c:pt>
                <c:pt idx="208">
                  <c:v>10.450000000000006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10.850000000000023</c:v>
                </c:pt>
                <c:pt idx="217">
                  <c:v>10.9</c:v>
                </c:pt>
                <c:pt idx="218">
                  <c:v>10.950000000000006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11.350000000000023</c:v>
                </c:pt>
                <c:pt idx="227">
                  <c:v>11.4</c:v>
                </c:pt>
                <c:pt idx="228">
                  <c:v>11.450000000000006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11.850000000000023</c:v>
                </c:pt>
                <c:pt idx="237">
                  <c:v>11.9</c:v>
                </c:pt>
                <c:pt idx="238">
                  <c:v>11.950000000000006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12.350000000000023</c:v>
                </c:pt>
                <c:pt idx="247">
                  <c:v>12.4</c:v>
                </c:pt>
                <c:pt idx="248">
                  <c:v>12.450000000000006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12.850000000000023</c:v>
                </c:pt>
                <c:pt idx="257">
                  <c:v>12.9</c:v>
                </c:pt>
                <c:pt idx="258">
                  <c:v>12.950000000000006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13.350000000000023</c:v>
                </c:pt>
                <c:pt idx="267">
                  <c:v>13.4</c:v>
                </c:pt>
                <c:pt idx="268">
                  <c:v>13.450000000000006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13.850000000000023</c:v>
                </c:pt>
                <c:pt idx="277">
                  <c:v>13.9</c:v>
                </c:pt>
                <c:pt idx="278">
                  <c:v>13.950000000000006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14.350000000000023</c:v>
                </c:pt>
                <c:pt idx="287">
                  <c:v>14.4</c:v>
                </c:pt>
                <c:pt idx="288">
                  <c:v>14.450000000000006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14.850000000000023</c:v>
                </c:pt>
                <c:pt idx="297">
                  <c:v>14.9</c:v>
                </c:pt>
                <c:pt idx="298">
                  <c:v>14.950000000000006</c:v>
                </c:pt>
                <c:pt idx="299">
                  <c:v>15</c:v>
                </c:pt>
                <c:pt idx="300">
                  <c:v>15.05</c:v>
                </c:pt>
                <c:pt idx="301">
                  <c:v>15.1</c:v>
                </c:pt>
                <c:pt idx="302">
                  <c:v>15.15</c:v>
                </c:pt>
                <c:pt idx="303">
                  <c:v>15.2</c:v>
                </c:pt>
                <c:pt idx="304">
                  <c:v>15.25</c:v>
                </c:pt>
                <c:pt idx="305">
                  <c:v>15.3</c:v>
                </c:pt>
                <c:pt idx="306">
                  <c:v>15.350000000000023</c:v>
                </c:pt>
                <c:pt idx="307">
                  <c:v>15.4</c:v>
                </c:pt>
                <c:pt idx="308">
                  <c:v>15.450000000000006</c:v>
                </c:pt>
                <c:pt idx="309">
                  <c:v>15.5</c:v>
                </c:pt>
                <c:pt idx="310">
                  <c:v>15.55</c:v>
                </c:pt>
                <c:pt idx="311">
                  <c:v>15.6</c:v>
                </c:pt>
                <c:pt idx="312">
                  <c:v>15.65</c:v>
                </c:pt>
                <c:pt idx="313">
                  <c:v>15.7</c:v>
                </c:pt>
                <c:pt idx="314">
                  <c:v>15.75</c:v>
                </c:pt>
                <c:pt idx="315">
                  <c:v>15.8</c:v>
                </c:pt>
                <c:pt idx="316">
                  <c:v>15.850000000000023</c:v>
                </c:pt>
                <c:pt idx="317">
                  <c:v>15.9</c:v>
                </c:pt>
                <c:pt idx="318">
                  <c:v>15.950000000000006</c:v>
                </c:pt>
                <c:pt idx="319">
                  <c:v>16</c:v>
                </c:pt>
                <c:pt idx="320">
                  <c:v>16.05</c:v>
                </c:pt>
                <c:pt idx="321">
                  <c:v>16.100000000000001</c:v>
                </c:pt>
                <c:pt idx="322">
                  <c:v>16.149999999999999</c:v>
                </c:pt>
                <c:pt idx="323">
                  <c:v>16.2</c:v>
                </c:pt>
                <c:pt idx="324">
                  <c:v>16.25</c:v>
                </c:pt>
                <c:pt idx="325">
                  <c:v>16.3</c:v>
                </c:pt>
                <c:pt idx="326">
                  <c:v>16.350000000000001</c:v>
                </c:pt>
                <c:pt idx="327">
                  <c:v>16.399999999999999</c:v>
                </c:pt>
                <c:pt idx="328">
                  <c:v>16.45</c:v>
                </c:pt>
                <c:pt idx="329">
                  <c:v>16.5</c:v>
                </c:pt>
                <c:pt idx="330">
                  <c:v>16.55</c:v>
                </c:pt>
                <c:pt idx="331">
                  <c:v>16.600000000000001</c:v>
                </c:pt>
                <c:pt idx="332">
                  <c:v>16.649999999999999</c:v>
                </c:pt>
                <c:pt idx="333">
                  <c:v>16.7</c:v>
                </c:pt>
                <c:pt idx="334">
                  <c:v>16.75</c:v>
                </c:pt>
                <c:pt idx="335">
                  <c:v>16.8</c:v>
                </c:pt>
                <c:pt idx="336">
                  <c:v>16.850000000000001</c:v>
                </c:pt>
                <c:pt idx="337">
                  <c:v>16.899999999999999</c:v>
                </c:pt>
                <c:pt idx="338">
                  <c:v>16.95</c:v>
                </c:pt>
                <c:pt idx="339">
                  <c:v>17</c:v>
                </c:pt>
                <c:pt idx="340">
                  <c:v>17.05</c:v>
                </c:pt>
                <c:pt idx="341">
                  <c:v>17.100000000000001</c:v>
                </c:pt>
                <c:pt idx="342">
                  <c:v>17.149999999999999</c:v>
                </c:pt>
                <c:pt idx="343">
                  <c:v>17.2</c:v>
                </c:pt>
                <c:pt idx="344">
                  <c:v>17.25</c:v>
                </c:pt>
                <c:pt idx="345">
                  <c:v>17.3</c:v>
                </c:pt>
                <c:pt idx="346">
                  <c:v>17.350000000000001</c:v>
                </c:pt>
                <c:pt idx="347">
                  <c:v>17.399999999999999</c:v>
                </c:pt>
                <c:pt idx="348">
                  <c:v>17.45</c:v>
                </c:pt>
                <c:pt idx="349">
                  <c:v>17.5</c:v>
                </c:pt>
                <c:pt idx="350">
                  <c:v>17.55</c:v>
                </c:pt>
                <c:pt idx="351">
                  <c:v>17.600000000000001</c:v>
                </c:pt>
                <c:pt idx="352">
                  <c:v>17.649999999999999</c:v>
                </c:pt>
                <c:pt idx="353">
                  <c:v>17.7</c:v>
                </c:pt>
                <c:pt idx="354">
                  <c:v>17.75</c:v>
                </c:pt>
                <c:pt idx="355">
                  <c:v>17.8</c:v>
                </c:pt>
                <c:pt idx="356">
                  <c:v>17.850000000000001</c:v>
                </c:pt>
                <c:pt idx="357">
                  <c:v>17.899999999999999</c:v>
                </c:pt>
                <c:pt idx="358">
                  <c:v>17.95</c:v>
                </c:pt>
                <c:pt idx="359">
                  <c:v>18</c:v>
                </c:pt>
                <c:pt idx="360">
                  <c:v>18.05</c:v>
                </c:pt>
                <c:pt idx="361">
                  <c:v>18.100000000000001</c:v>
                </c:pt>
                <c:pt idx="362">
                  <c:v>18.149999999999999</c:v>
                </c:pt>
                <c:pt idx="363">
                  <c:v>18.2</c:v>
                </c:pt>
                <c:pt idx="364">
                  <c:v>18.25</c:v>
                </c:pt>
                <c:pt idx="365">
                  <c:v>18.3</c:v>
                </c:pt>
                <c:pt idx="366">
                  <c:v>18.350000000000001</c:v>
                </c:pt>
                <c:pt idx="367">
                  <c:v>18.399999999999999</c:v>
                </c:pt>
                <c:pt idx="368">
                  <c:v>18.45</c:v>
                </c:pt>
                <c:pt idx="369">
                  <c:v>18.5</c:v>
                </c:pt>
                <c:pt idx="370">
                  <c:v>18.55</c:v>
                </c:pt>
                <c:pt idx="371">
                  <c:v>18.600000000000001</c:v>
                </c:pt>
                <c:pt idx="372">
                  <c:v>18.649999999999999</c:v>
                </c:pt>
                <c:pt idx="373">
                  <c:v>18.7</c:v>
                </c:pt>
                <c:pt idx="374">
                  <c:v>18.75</c:v>
                </c:pt>
                <c:pt idx="375">
                  <c:v>18.8</c:v>
                </c:pt>
                <c:pt idx="376">
                  <c:v>18.850000000000001</c:v>
                </c:pt>
                <c:pt idx="377">
                  <c:v>18.899999999999999</c:v>
                </c:pt>
                <c:pt idx="378">
                  <c:v>18.95</c:v>
                </c:pt>
                <c:pt idx="379">
                  <c:v>19</c:v>
                </c:pt>
                <c:pt idx="380">
                  <c:v>19.05</c:v>
                </c:pt>
                <c:pt idx="381">
                  <c:v>19.100000000000001</c:v>
                </c:pt>
                <c:pt idx="382">
                  <c:v>19.149999999999999</c:v>
                </c:pt>
                <c:pt idx="383">
                  <c:v>19.2</c:v>
                </c:pt>
                <c:pt idx="384">
                  <c:v>19.25</c:v>
                </c:pt>
                <c:pt idx="385">
                  <c:v>19.3</c:v>
                </c:pt>
                <c:pt idx="386">
                  <c:v>19.350000000000001</c:v>
                </c:pt>
                <c:pt idx="387">
                  <c:v>19.399999999999999</c:v>
                </c:pt>
                <c:pt idx="388">
                  <c:v>19.45</c:v>
                </c:pt>
                <c:pt idx="389">
                  <c:v>19.5</c:v>
                </c:pt>
                <c:pt idx="390">
                  <c:v>19.55</c:v>
                </c:pt>
                <c:pt idx="391">
                  <c:v>19.600000000000001</c:v>
                </c:pt>
                <c:pt idx="392">
                  <c:v>19.649999999999999</c:v>
                </c:pt>
                <c:pt idx="393">
                  <c:v>19.7</c:v>
                </c:pt>
                <c:pt idx="394">
                  <c:v>19.75</c:v>
                </c:pt>
                <c:pt idx="395">
                  <c:v>19.8</c:v>
                </c:pt>
                <c:pt idx="396">
                  <c:v>19.850000000000001</c:v>
                </c:pt>
                <c:pt idx="397">
                  <c:v>19.899999999999999</c:v>
                </c:pt>
                <c:pt idx="398">
                  <c:v>19.95</c:v>
                </c:pt>
                <c:pt idx="399">
                  <c:v>20</c:v>
                </c:pt>
                <c:pt idx="400">
                  <c:v>20.05</c:v>
                </c:pt>
                <c:pt idx="401">
                  <c:v>20.100000000000001</c:v>
                </c:pt>
                <c:pt idx="402">
                  <c:v>20.149999999999999</c:v>
                </c:pt>
                <c:pt idx="403">
                  <c:v>20.2</c:v>
                </c:pt>
                <c:pt idx="404">
                  <c:v>20.25</c:v>
                </c:pt>
                <c:pt idx="405">
                  <c:v>20.3</c:v>
                </c:pt>
                <c:pt idx="406">
                  <c:v>20.350000000000001</c:v>
                </c:pt>
                <c:pt idx="407">
                  <c:v>20.399999999999999</c:v>
                </c:pt>
                <c:pt idx="408">
                  <c:v>20.45</c:v>
                </c:pt>
                <c:pt idx="409">
                  <c:v>20.5</c:v>
                </c:pt>
                <c:pt idx="410">
                  <c:v>20.55</c:v>
                </c:pt>
                <c:pt idx="411">
                  <c:v>20.6</c:v>
                </c:pt>
                <c:pt idx="412">
                  <c:v>20.650000000000031</c:v>
                </c:pt>
                <c:pt idx="413">
                  <c:v>20.7</c:v>
                </c:pt>
                <c:pt idx="414">
                  <c:v>20.75</c:v>
                </c:pt>
                <c:pt idx="415">
                  <c:v>20.8</c:v>
                </c:pt>
                <c:pt idx="416">
                  <c:v>20.85</c:v>
                </c:pt>
                <c:pt idx="417">
                  <c:v>20.9</c:v>
                </c:pt>
                <c:pt idx="418">
                  <c:v>20.95</c:v>
                </c:pt>
                <c:pt idx="419">
                  <c:v>21</c:v>
                </c:pt>
                <c:pt idx="420">
                  <c:v>21.05</c:v>
                </c:pt>
                <c:pt idx="421">
                  <c:v>21.1</c:v>
                </c:pt>
                <c:pt idx="422">
                  <c:v>21.150000000000031</c:v>
                </c:pt>
                <c:pt idx="423">
                  <c:v>21.2</c:v>
                </c:pt>
                <c:pt idx="424">
                  <c:v>21.25</c:v>
                </c:pt>
                <c:pt idx="425">
                  <c:v>21.3</c:v>
                </c:pt>
                <c:pt idx="426">
                  <c:v>21.35</c:v>
                </c:pt>
                <c:pt idx="427">
                  <c:v>21.4</c:v>
                </c:pt>
                <c:pt idx="428">
                  <c:v>21.45</c:v>
                </c:pt>
                <c:pt idx="429">
                  <c:v>21.5</c:v>
                </c:pt>
                <c:pt idx="430">
                  <c:v>21.55</c:v>
                </c:pt>
                <c:pt idx="431">
                  <c:v>21.6</c:v>
                </c:pt>
                <c:pt idx="432">
                  <c:v>21.650000000000031</c:v>
                </c:pt>
                <c:pt idx="433">
                  <c:v>21.7</c:v>
                </c:pt>
                <c:pt idx="434">
                  <c:v>21.75</c:v>
                </c:pt>
                <c:pt idx="435">
                  <c:v>21.8</c:v>
                </c:pt>
                <c:pt idx="436">
                  <c:v>21.85</c:v>
                </c:pt>
                <c:pt idx="437">
                  <c:v>21.9</c:v>
                </c:pt>
                <c:pt idx="438">
                  <c:v>21.95</c:v>
                </c:pt>
                <c:pt idx="439">
                  <c:v>22</c:v>
                </c:pt>
                <c:pt idx="440">
                  <c:v>22.05</c:v>
                </c:pt>
                <c:pt idx="441">
                  <c:v>22.1</c:v>
                </c:pt>
                <c:pt idx="442">
                  <c:v>22.150000000000031</c:v>
                </c:pt>
                <c:pt idx="443">
                  <c:v>22.2</c:v>
                </c:pt>
                <c:pt idx="444">
                  <c:v>22.25</c:v>
                </c:pt>
                <c:pt idx="445">
                  <c:v>22.3</c:v>
                </c:pt>
                <c:pt idx="446">
                  <c:v>22.35</c:v>
                </c:pt>
                <c:pt idx="447">
                  <c:v>22.4</c:v>
                </c:pt>
                <c:pt idx="448">
                  <c:v>22.45</c:v>
                </c:pt>
                <c:pt idx="449">
                  <c:v>22.5</c:v>
                </c:pt>
                <c:pt idx="450">
                  <c:v>22.55</c:v>
                </c:pt>
                <c:pt idx="451">
                  <c:v>22.6</c:v>
                </c:pt>
                <c:pt idx="452">
                  <c:v>22.650000000000031</c:v>
                </c:pt>
                <c:pt idx="453">
                  <c:v>22.7</c:v>
                </c:pt>
                <c:pt idx="454">
                  <c:v>22.75</c:v>
                </c:pt>
                <c:pt idx="455">
                  <c:v>22.8</c:v>
                </c:pt>
                <c:pt idx="456">
                  <c:v>22.85</c:v>
                </c:pt>
                <c:pt idx="457">
                  <c:v>22.9</c:v>
                </c:pt>
                <c:pt idx="458">
                  <c:v>22.95</c:v>
                </c:pt>
                <c:pt idx="459">
                  <c:v>23</c:v>
                </c:pt>
                <c:pt idx="460">
                  <c:v>23.05</c:v>
                </c:pt>
                <c:pt idx="461">
                  <c:v>23.1</c:v>
                </c:pt>
                <c:pt idx="462">
                  <c:v>23.150000000000031</c:v>
                </c:pt>
                <c:pt idx="463">
                  <c:v>23.2</c:v>
                </c:pt>
                <c:pt idx="464">
                  <c:v>23.25</c:v>
                </c:pt>
                <c:pt idx="465">
                  <c:v>23.3</c:v>
                </c:pt>
                <c:pt idx="466">
                  <c:v>23.35</c:v>
                </c:pt>
                <c:pt idx="467">
                  <c:v>23.4</c:v>
                </c:pt>
                <c:pt idx="468">
                  <c:v>23.45</c:v>
                </c:pt>
                <c:pt idx="469">
                  <c:v>23.5</c:v>
                </c:pt>
                <c:pt idx="470">
                  <c:v>23.55</c:v>
                </c:pt>
                <c:pt idx="471">
                  <c:v>23.6</c:v>
                </c:pt>
                <c:pt idx="472">
                  <c:v>23.650000000000031</c:v>
                </c:pt>
                <c:pt idx="473">
                  <c:v>23.7</c:v>
                </c:pt>
                <c:pt idx="474">
                  <c:v>23.75</c:v>
                </c:pt>
                <c:pt idx="475">
                  <c:v>23.8</c:v>
                </c:pt>
                <c:pt idx="476">
                  <c:v>23.85</c:v>
                </c:pt>
                <c:pt idx="477">
                  <c:v>23.9</c:v>
                </c:pt>
                <c:pt idx="478">
                  <c:v>23.95</c:v>
                </c:pt>
                <c:pt idx="479">
                  <c:v>24</c:v>
                </c:pt>
                <c:pt idx="480">
                  <c:v>24.05</c:v>
                </c:pt>
                <c:pt idx="481">
                  <c:v>24.1</c:v>
                </c:pt>
                <c:pt idx="482">
                  <c:v>24.150000000000031</c:v>
                </c:pt>
                <c:pt idx="483">
                  <c:v>24.2</c:v>
                </c:pt>
                <c:pt idx="484">
                  <c:v>24.25</c:v>
                </c:pt>
                <c:pt idx="485">
                  <c:v>24.3</c:v>
                </c:pt>
                <c:pt idx="486">
                  <c:v>24.35</c:v>
                </c:pt>
                <c:pt idx="487">
                  <c:v>24.4</c:v>
                </c:pt>
                <c:pt idx="488">
                  <c:v>24.45</c:v>
                </c:pt>
                <c:pt idx="489">
                  <c:v>24.5</c:v>
                </c:pt>
                <c:pt idx="490">
                  <c:v>24.55</c:v>
                </c:pt>
                <c:pt idx="491">
                  <c:v>24.6</c:v>
                </c:pt>
                <c:pt idx="492">
                  <c:v>24.650000000000031</c:v>
                </c:pt>
                <c:pt idx="493">
                  <c:v>24.7</c:v>
                </c:pt>
                <c:pt idx="494">
                  <c:v>24.75</c:v>
                </c:pt>
                <c:pt idx="495">
                  <c:v>24.8</c:v>
                </c:pt>
                <c:pt idx="496">
                  <c:v>24.85</c:v>
                </c:pt>
                <c:pt idx="497">
                  <c:v>24.9</c:v>
                </c:pt>
                <c:pt idx="498">
                  <c:v>24.95</c:v>
                </c:pt>
                <c:pt idx="499">
                  <c:v>25</c:v>
                </c:pt>
                <c:pt idx="500">
                  <c:v>25.05</c:v>
                </c:pt>
                <c:pt idx="501">
                  <c:v>25.1</c:v>
                </c:pt>
                <c:pt idx="502">
                  <c:v>25.150000000000031</c:v>
                </c:pt>
                <c:pt idx="503">
                  <c:v>25.2</c:v>
                </c:pt>
                <c:pt idx="504">
                  <c:v>25.25</c:v>
                </c:pt>
                <c:pt idx="505">
                  <c:v>25.3</c:v>
                </c:pt>
                <c:pt idx="506">
                  <c:v>25.35</c:v>
                </c:pt>
                <c:pt idx="507">
                  <c:v>25.4</c:v>
                </c:pt>
                <c:pt idx="508">
                  <c:v>25.45</c:v>
                </c:pt>
                <c:pt idx="509">
                  <c:v>25.5</c:v>
                </c:pt>
                <c:pt idx="510">
                  <c:v>25.55</c:v>
                </c:pt>
                <c:pt idx="511">
                  <c:v>25.6</c:v>
                </c:pt>
                <c:pt idx="512">
                  <c:v>25.650000000000031</c:v>
                </c:pt>
                <c:pt idx="513">
                  <c:v>25.7</c:v>
                </c:pt>
                <c:pt idx="514">
                  <c:v>25.75</c:v>
                </c:pt>
                <c:pt idx="515">
                  <c:v>25.8</c:v>
                </c:pt>
                <c:pt idx="516">
                  <c:v>25.85</c:v>
                </c:pt>
                <c:pt idx="517">
                  <c:v>25.9</c:v>
                </c:pt>
                <c:pt idx="518">
                  <c:v>25.95</c:v>
                </c:pt>
                <c:pt idx="519">
                  <c:v>26</c:v>
                </c:pt>
                <c:pt idx="520">
                  <c:v>26.05</c:v>
                </c:pt>
                <c:pt idx="521">
                  <c:v>26.1</c:v>
                </c:pt>
                <c:pt idx="522">
                  <c:v>26.150000000000031</c:v>
                </c:pt>
                <c:pt idx="523">
                  <c:v>26.2</c:v>
                </c:pt>
                <c:pt idx="524">
                  <c:v>26.25</c:v>
                </c:pt>
                <c:pt idx="525">
                  <c:v>26.3</c:v>
                </c:pt>
                <c:pt idx="526">
                  <c:v>26.35</c:v>
                </c:pt>
                <c:pt idx="527">
                  <c:v>26.4</c:v>
                </c:pt>
                <c:pt idx="528">
                  <c:v>26.45</c:v>
                </c:pt>
                <c:pt idx="529">
                  <c:v>26.5</c:v>
                </c:pt>
                <c:pt idx="530">
                  <c:v>26.55</c:v>
                </c:pt>
                <c:pt idx="531">
                  <c:v>26.6</c:v>
                </c:pt>
                <c:pt idx="532">
                  <c:v>26.650000000000031</c:v>
                </c:pt>
                <c:pt idx="533">
                  <c:v>26.7</c:v>
                </c:pt>
                <c:pt idx="534">
                  <c:v>26.75</c:v>
                </c:pt>
                <c:pt idx="535">
                  <c:v>26.8</c:v>
                </c:pt>
                <c:pt idx="536">
                  <c:v>26.85</c:v>
                </c:pt>
                <c:pt idx="537">
                  <c:v>26.9</c:v>
                </c:pt>
                <c:pt idx="538">
                  <c:v>26.95</c:v>
                </c:pt>
                <c:pt idx="539">
                  <c:v>27</c:v>
                </c:pt>
                <c:pt idx="540">
                  <c:v>27.05</c:v>
                </c:pt>
                <c:pt idx="541">
                  <c:v>27.1</c:v>
                </c:pt>
                <c:pt idx="542">
                  <c:v>27.150000000000031</c:v>
                </c:pt>
                <c:pt idx="543">
                  <c:v>27.2</c:v>
                </c:pt>
                <c:pt idx="544">
                  <c:v>27.25</c:v>
                </c:pt>
                <c:pt idx="545">
                  <c:v>27.3</c:v>
                </c:pt>
                <c:pt idx="546">
                  <c:v>27.35</c:v>
                </c:pt>
                <c:pt idx="547">
                  <c:v>27.4</c:v>
                </c:pt>
                <c:pt idx="548">
                  <c:v>27.45</c:v>
                </c:pt>
                <c:pt idx="549">
                  <c:v>27.5</c:v>
                </c:pt>
                <c:pt idx="550">
                  <c:v>27.55</c:v>
                </c:pt>
                <c:pt idx="551">
                  <c:v>27.6</c:v>
                </c:pt>
                <c:pt idx="552">
                  <c:v>27.650000000000031</c:v>
                </c:pt>
                <c:pt idx="553">
                  <c:v>27.7</c:v>
                </c:pt>
                <c:pt idx="554">
                  <c:v>27.75</c:v>
                </c:pt>
                <c:pt idx="555">
                  <c:v>27.8</c:v>
                </c:pt>
                <c:pt idx="556">
                  <c:v>27.85</c:v>
                </c:pt>
                <c:pt idx="557">
                  <c:v>27.9</c:v>
                </c:pt>
                <c:pt idx="558">
                  <c:v>27.95</c:v>
                </c:pt>
                <c:pt idx="559">
                  <c:v>28</c:v>
                </c:pt>
                <c:pt idx="560">
                  <c:v>28.05</c:v>
                </c:pt>
                <c:pt idx="561">
                  <c:v>28.1</c:v>
                </c:pt>
                <c:pt idx="562">
                  <c:v>28.150000000000031</c:v>
                </c:pt>
                <c:pt idx="563">
                  <c:v>28.2</c:v>
                </c:pt>
                <c:pt idx="564">
                  <c:v>28.25</c:v>
                </c:pt>
                <c:pt idx="565">
                  <c:v>28.3</c:v>
                </c:pt>
                <c:pt idx="566">
                  <c:v>28.35</c:v>
                </c:pt>
                <c:pt idx="567">
                  <c:v>28.4</c:v>
                </c:pt>
                <c:pt idx="568">
                  <c:v>28.45</c:v>
                </c:pt>
                <c:pt idx="569">
                  <c:v>28.5</c:v>
                </c:pt>
                <c:pt idx="570">
                  <c:v>28.55</c:v>
                </c:pt>
                <c:pt idx="571">
                  <c:v>28.6</c:v>
                </c:pt>
                <c:pt idx="572">
                  <c:v>28.650000000000031</c:v>
                </c:pt>
                <c:pt idx="573">
                  <c:v>28.7</c:v>
                </c:pt>
                <c:pt idx="574">
                  <c:v>28.75</c:v>
                </c:pt>
                <c:pt idx="575">
                  <c:v>28.8</c:v>
                </c:pt>
                <c:pt idx="576">
                  <c:v>28.85</c:v>
                </c:pt>
                <c:pt idx="577">
                  <c:v>28.9</c:v>
                </c:pt>
                <c:pt idx="578">
                  <c:v>28.95</c:v>
                </c:pt>
                <c:pt idx="579">
                  <c:v>29</c:v>
                </c:pt>
                <c:pt idx="580">
                  <c:v>29.05</c:v>
                </c:pt>
                <c:pt idx="581">
                  <c:v>29.1</c:v>
                </c:pt>
                <c:pt idx="582">
                  <c:v>29.150000000000031</c:v>
                </c:pt>
                <c:pt idx="583">
                  <c:v>29.2</c:v>
                </c:pt>
                <c:pt idx="584">
                  <c:v>29.25</c:v>
                </c:pt>
                <c:pt idx="585">
                  <c:v>29.3</c:v>
                </c:pt>
                <c:pt idx="586">
                  <c:v>29.35</c:v>
                </c:pt>
                <c:pt idx="587">
                  <c:v>29.4</c:v>
                </c:pt>
                <c:pt idx="588">
                  <c:v>29.45</c:v>
                </c:pt>
                <c:pt idx="589">
                  <c:v>29.5</c:v>
                </c:pt>
                <c:pt idx="590">
                  <c:v>29.55</c:v>
                </c:pt>
                <c:pt idx="591">
                  <c:v>29.6</c:v>
                </c:pt>
                <c:pt idx="592">
                  <c:v>29.650000000000031</c:v>
                </c:pt>
                <c:pt idx="593">
                  <c:v>29.7</c:v>
                </c:pt>
                <c:pt idx="594">
                  <c:v>29.75</c:v>
                </c:pt>
                <c:pt idx="595">
                  <c:v>29.8</c:v>
                </c:pt>
                <c:pt idx="596">
                  <c:v>29.85</c:v>
                </c:pt>
                <c:pt idx="597">
                  <c:v>29.9</c:v>
                </c:pt>
                <c:pt idx="598">
                  <c:v>29.95</c:v>
                </c:pt>
                <c:pt idx="599">
                  <c:v>30</c:v>
                </c:pt>
                <c:pt idx="600">
                  <c:v>30.05</c:v>
                </c:pt>
                <c:pt idx="601">
                  <c:v>30.1</c:v>
                </c:pt>
                <c:pt idx="602">
                  <c:v>30.150000000000031</c:v>
                </c:pt>
                <c:pt idx="603">
                  <c:v>30.2</c:v>
                </c:pt>
                <c:pt idx="604">
                  <c:v>30.25</c:v>
                </c:pt>
                <c:pt idx="605">
                  <c:v>30.3</c:v>
                </c:pt>
                <c:pt idx="606">
                  <c:v>30.35</c:v>
                </c:pt>
                <c:pt idx="607">
                  <c:v>30.4</c:v>
                </c:pt>
                <c:pt idx="608">
                  <c:v>30.45</c:v>
                </c:pt>
                <c:pt idx="609">
                  <c:v>30.5</c:v>
                </c:pt>
              </c:numCache>
            </c:numRef>
          </c:yVal>
          <c:smooth val="0"/>
        </c:ser>
        <c:ser>
          <c:idx val="1"/>
          <c:order val="1"/>
          <c:tx>
            <c:v>u0</c:v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Data!$H$13:$H$622</c:f>
              <c:numCache>
                <c:formatCode>0.0</c:formatCode>
                <c:ptCount val="6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0.49000000000000732</c:v>
                </c:pt>
                <c:pt idx="161">
                  <c:v>0.97999999999999665</c:v>
                </c:pt>
                <c:pt idx="162">
                  <c:v>1.4700000000000035</c:v>
                </c:pt>
                <c:pt idx="163">
                  <c:v>1.9599999999999902</c:v>
                </c:pt>
                <c:pt idx="164">
                  <c:v>2.4499999999999997</c:v>
                </c:pt>
                <c:pt idx="165">
                  <c:v>2.9400000000000071</c:v>
                </c:pt>
                <c:pt idx="166">
                  <c:v>3.4299999999999966</c:v>
                </c:pt>
                <c:pt idx="167">
                  <c:v>3.9200000000000039</c:v>
                </c:pt>
                <c:pt idx="168">
                  <c:v>4.409999999999993</c:v>
                </c:pt>
                <c:pt idx="169">
                  <c:v>4.9000000000000004</c:v>
                </c:pt>
                <c:pt idx="170">
                  <c:v>5.3900000000000077</c:v>
                </c:pt>
                <c:pt idx="171">
                  <c:v>5.8799999999999972</c:v>
                </c:pt>
                <c:pt idx="172">
                  <c:v>6.3700000000000037</c:v>
                </c:pt>
                <c:pt idx="173">
                  <c:v>6.8599999999999905</c:v>
                </c:pt>
                <c:pt idx="174">
                  <c:v>7.3500000000000005</c:v>
                </c:pt>
                <c:pt idx="175">
                  <c:v>7.8400000000000079</c:v>
                </c:pt>
                <c:pt idx="176">
                  <c:v>8.3300000000000018</c:v>
                </c:pt>
                <c:pt idx="177">
                  <c:v>8.8200000000000038</c:v>
                </c:pt>
                <c:pt idx="178">
                  <c:v>9.31</c:v>
                </c:pt>
                <c:pt idx="179">
                  <c:v>9.8000000000000007</c:v>
                </c:pt>
                <c:pt idx="180">
                  <c:v>10.290000000000008</c:v>
                </c:pt>
                <c:pt idx="181">
                  <c:v>10.780000000000001</c:v>
                </c:pt>
                <c:pt idx="182">
                  <c:v>11.270000000000005</c:v>
                </c:pt>
                <c:pt idx="183">
                  <c:v>11.760000000000002</c:v>
                </c:pt>
                <c:pt idx="184">
                  <c:v>12.25</c:v>
                </c:pt>
                <c:pt idx="185">
                  <c:v>12.739999999999998</c:v>
                </c:pt>
                <c:pt idx="186">
                  <c:v>13.229999999999999</c:v>
                </c:pt>
                <c:pt idx="187">
                  <c:v>13.719999999999999</c:v>
                </c:pt>
                <c:pt idx="188">
                  <c:v>14.209999999999999</c:v>
                </c:pt>
                <c:pt idx="189">
                  <c:v>14.700000000000001</c:v>
                </c:pt>
                <c:pt idx="190">
                  <c:v>15.190000000000008</c:v>
                </c:pt>
                <c:pt idx="191">
                  <c:v>15.680000000000001</c:v>
                </c:pt>
                <c:pt idx="192">
                  <c:v>16.170000000000005</c:v>
                </c:pt>
                <c:pt idx="193">
                  <c:v>16.659999999999993</c:v>
                </c:pt>
                <c:pt idx="194">
                  <c:v>17.150000000000031</c:v>
                </c:pt>
                <c:pt idx="195">
                  <c:v>17.640000000000008</c:v>
                </c:pt>
                <c:pt idx="196">
                  <c:v>18.130000000000031</c:v>
                </c:pt>
                <c:pt idx="197">
                  <c:v>18.620000000000005</c:v>
                </c:pt>
                <c:pt idx="198">
                  <c:v>19.109999999999996</c:v>
                </c:pt>
                <c:pt idx="199">
                  <c:v>19.600000000000001</c:v>
                </c:pt>
                <c:pt idx="200">
                  <c:v>20.090000000000007</c:v>
                </c:pt>
                <c:pt idx="201">
                  <c:v>20.58</c:v>
                </c:pt>
                <c:pt idx="202">
                  <c:v>21.070000000000004</c:v>
                </c:pt>
                <c:pt idx="203">
                  <c:v>21.559999999999992</c:v>
                </c:pt>
                <c:pt idx="204">
                  <c:v>22.05</c:v>
                </c:pt>
                <c:pt idx="205">
                  <c:v>22.54000000000001</c:v>
                </c:pt>
                <c:pt idx="206">
                  <c:v>23.029999999999987</c:v>
                </c:pt>
                <c:pt idx="207">
                  <c:v>23.520000000000007</c:v>
                </c:pt>
                <c:pt idx="208">
                  <c:v>24.009999999999987</c:v>
                </c:pt>
                <c:pt idx="209">
                  <c:v>24.5</c:v>
                </c:pt>
                <c:pt idx="210">
                  <c:v>24.990000000000009</c:v>
                </c:pt>
                <c:pt idx="211">
                  <c:v>25.479999999999986</c:v>
                </c:pt>
                <c:pt idx="212">
                  <c:v>25.970000000000006</c:v>
                </c:pt>
                <c:pt idx="213">
                  <c:v>26.459999999999987</c:v>
                </c:pt>
                <c:pt idx="214">
                  <c:v>26.950000000000003</c:v>
                </c:pt>
                <c:pt idx="215">
                  <c:v>27.439999999999987</c:v>
                </c:pt>
                <c:pt idx="216">
                  <c:v>27.93</c:v>
                </c:pt>
                <c:pt idx="217">
                  <c:v>28.419999999999987</c:v>
                </c:pt>
                <c:pt idx="218">
                  <c:v>28.909999999999989</c:v>
                </c:pt>
                <c:pt idx="219">
                  <c:v>29.400000000000002</c:v>
                </c:pt>
                <c:pt idx="220">
                  <c:v>29.890000000000008</c:v>
                </c:pt>
                <c:pt idx="221">
                  <c:v>30.38</c:v>
                </c:pt>
                <c:pt idx="222">
                  <c:v>30.870000000000005</c:v>
                </c:pt>
                <c:pt idx="223">
                  <c:v>31.359999999999996</c:v>
                </c:pt>
                <c:pt idx="224">
                  <c:v>31.85</c:v>
                </c:pt>
                <c:pt idx="225">
                  <c:v>32.340000000000003</c:v>
                </c:pt>
                <c:pt idx="226">
                  <c:v>32.83</c:v>
                </c:pt>
                <c:pt idx="227">
                  <c:v>33.320000000000007</c:v>
                </c:pt>
                <c:pt idx="228">
                  <c:v>33.81</c:v>
                </c:pt>
                <c:pt idx="229">
                  <c:v>34.300000000000004</c:v>
                </c:pt>
                <c:pt idx="230">
                  <c:v>34.790000000000013</c:v>
                </c:pt>
                <c:pt idx="231">
                  <c:v>35.28</c:v>
                </c:pt>
                <c:pt idx="232">
                  <c:v>35.770000000000003</c:v>
                </c:pt>
                <c:pt idx="233">
                  <c:v>36.260000000000012</c:v>
                </c:pt>
                <c:pt idx="234">
                  <c:v>36.75</c:v>
                </c:pt>
                <c:pt idx="235">
                  <c:v>37.240000000000009</c:v>
                </c:pt>
                <c:pt idx="236">
                  <c:v>37.730000000000011</c:v>
                </c:pt>
                <c:pt idx="237">
                  <c:v>38.220000000000013</c:v>
                </c:pt>
                <c:pt idx="238">
                  <c:v>38.710000000000008</c:v>
                </c:pt>
                <c:pt idx="239">
                  <c:v>39.200000000000003</c:v>
                </c:pt>
                <c:pt idx="240">
                  <c:v>39.690000000000012</c:v>
                </c:pt>
                <c:pt idx="241">
                  <c:v>40.18</c:v>
                </c:pt>
                <c:pt idx="242">
                  <c:v>40.670000000000009</c:v>
                </c:pt>
                <c:pt idx="243">
                  <c:v>41.160000000000011</c:v>
                </c:pt>
                <c:pt idx="244">
                  <c:v>41.650000000000006</c:v>
                </c:pt>
                <c:pt idx="245">
                  <c:v>42.140000000000008</c:v>
                </c:pt>
                <c:pt idx="246">
                  <c:v>42.63</c:v>
                </c:pt>
                <c:pt idx="247">
                  <c:v>43.120000000000012</c:v>
                </c:pt>
                <c:pt idx="248">
                  <c:v>43.61</c:v>
                </c:pt>
                <c:pt idx="249">
                  <c:v>44.1</c:v>
                </c:pt>
                <c:pt idx="250">
                  <c:v>44.590000000000011</c:v>
                </c:pt>
                <c:pt idx="251">
                  <c:v>45.08</c:v>
                </c:pt>
                <c:pt idx="252">
                  <c:v>45.570000000000007</c:v>
                </c:pt>
                <c:pt idx="253">
                  <c:v>46.06</c:v>
                </c:pt>
                <c:pt idx="254">
                  <c:v>46.550000000000004</c:v>
                </c:pt>
                <c:pt idx="255">
                  <c:v>47.040000000000006</c:v>
                </c:pt>
                <c:pt idx="256">
                  <c:v>47.53</c:v>
                </c:pt>
                <c:pt idx="257">
                  <c:v>48.02000000000001</c:v>
                </c:pt>
                <c:pt idx="258">
                  <c:v>48.51</c:v>
                </c:pt>
                <c:pt idx="259">
                  <c:v>49</c:v>
                </c:pt>
                <c:pt idx="260">
                  <c:v>49.490000000000009</c:v>
                </c:pt>
                <c:pt idx="261">
                  <c:v>49.98</c:v>
                </c:pt>
                <c:pt idx="262">
                  <c:v>50.470000000000006</c:v>
                </c:pt>
                <c:pt idx="263">
                  <c:v>50.96</c:v>
                </c:pt>
                <c:pt idx="264">
                  <c:v>51.449999999999996</c:v>
                </c:pt>
                <c:pt idx="265">
                  <c:v>51.940000000000005</c:v>
                </c:pt>
                <c:pt idx="266">
                  <c:v>52.43</c:v>
                </c:pt>
                <c:pt idx="267">
                  <c:v>52.920000000000009</c:v>
                </c:pt>
                <c:pt idx="268">
                  <c:v>53.41</c:v>
                </c:pt>
                <c:pt idx="269">
                  <c:v>53.900000000000006</c:v>
                </c:pt>
                <c:pt idx="270">
                  <c:v>54.390000000000008</c:v>
                </c:pt>
                <c:pt idx="271">
                  <c:v>54.879999999999995</c:v>
                </c:pt>
                <c:pt idx="272">
                  <c:v>55.370000000000005</c:v>
                </c:pt>
                <c:pt idx="273">
                  <c:v>55.86</c:v>
                </c:pt>
                <c:pt idx="274">
                  <c:v>56.349999999999994</c:v>
                </c:pt>
                <c:pt idx="275">
                  <c:v>56.84</c:v>
                </c:pt>
                <c:pt idx="276">
                  <c:v>57.33</c:v>
                </c:pt>
                <c:pt idx="277">
                  <c:v>57.820000000000007</c:v>
                </c:pt>
                <c:pt idx="278">
                  <c:v>58.31</c:v>
                </c:pt>
                <c:pt idx="279">
                  <c:v>58.800000000000004</c:v>
                </c:pt>
                <c:pt idx="280">
                  <c:v>59.290000000000013</c:v>
                </c:pt>
                <c:pt idx="281">
                  <c:v>59.78</c:v>
                </c:pt>
                <c:pt idx="282">
                  <c:v>60.27000000000001</c:v>
                </c:pt>
                <c:pt idx="283">
                  <c:v>60.760000000000012</c:v>
                </c:pt>
                <c:pt idx="284">
                  <c:v>61.250000000000007</c:v>
                </c:pt>
                <c:pt idx="285">
                  <c:v>61.740000000000009</c:v>
                </c:pt>
                <c:pt idx="286">
                  <c:v>62.230000000000011</c:v>
                </c:pt>
                <c:pt idx="287">
                  <c:v>62.720000000000013</c:v>
                </c:pt>
                <c:pt idx="288">
                  <c:v>63.21</c:v>
                </c:pt>
                <c:pt idx="289">
                  <c:v>63.7</c:v>
                </c:pt>
                <c:pt idx="290">
                  <c:v>64.190000000000012</c:v>
                </c:pt>
                <c:pt idx="291">
                  <c:v>64.679999999999978</c:v>
                </c:pt>
                <c:pt idx="292">
                  <c:v>65.169999999999987</c:v>
                </c:pt>
                <c:pt idx="293">
                  <c:v>65.66</c:v>
                </c:pt>
                <c:pt idx="294">
                  <c:v>66.149999999999991</c:v>
                </c:pt>
                <c:pt idx="295">
                  <c:v>66.640000000000015</c:v>
                </c:pt>
                <c:pt idx="296">
                  <c:v>67.13</c:v>
                </c:pt>
                <c:pt idx="297">
                  <c:v>67.61999999999999</c:v>
                </c:pt>
                <c:pt idx="298">
                  <c:v>68.11</c:v>
                </c:pt>
                <c:pt idx="299">
                  <c:v>68.600000000000009</c:v>
                </c:pt>
                <c:pt idx="300">
                  <c:v>69.090000000000032</c:v>
                </c:pt>
                <c:pt idx="301">
                  <c:v>69.58</c:v>
                </c:pt>
                <c:pt idx="302">
                  <c:v>70.069999999999993</c:v>
                </c:pt>
                <c:pt idx="303">
                  <c:v>70.56</c:v>
                </c:pt>
                <c:pt idx="304">
                  <c:v>71.050000000000011</c:v>
                </c:pt>
                <c:pt idx="305">
                  <c:v>71.540000000000006</c:v>
                </c:pt>
                <c:pt idx="306">
                  <c:v>72.03</c:v>
                </c:pt>
                <c:pt idx="307">
                  <c:v>72.52000000000001</c:v>
                </c:pt>
                <c:pt idx="308">
                  <c:v>73.010000000000005</c:v>
                </c:pt>
                <c:pt idx="309">
                  <c:v>73.5</c:v>
                </c:pt>
                <c:pt idx="310">
                  <c:v>73.990000000000023</c:v>
                </c:pt>
                <c:pt idx="311">
                  <c:v>74.48</c:v>
                </c:pt>
                <c:pt idx="312">
                  <c:v>74.970000000000013</c:v>
                </c:pt>
                <c:pt idx="313">
                  <c:v>75.459999999999994</c:v>
                </c:pt>
                <c:pt idx="314">
                  <c:v>75.95</c:v>
                </c:pt>
                <c:pt idx="315">
                  <c:v>76.440000000000026</c:v>
                </c:pt>
                <c:pt idx="316">
                  <c:v>76.930000000000007</c:v>
                </c:pt>
                <c:pt idx="317">
                  <c:v>77.420000000000016</c:v>
                </c:pt>
                <c:pt idx="318">
                  <c:v>77.910000000000025</c:v>
                </c:pt>
                <c:pt idx="319">
                  <c:v>78.400000000000006</c:v>
                </c:pt>
                <c:pt idx="320">
                  <c:v>78.890000000000015</c:v>
                </c:pt>
                <c:pt idx="321">
                  <c:v>79.38000000000001</c:v>
                </c:pt>
                <c:pt idx="322">
                  <c:v>79.86999999999999</c:v>
                </c:pt>
                <c:pt idx="323">
                  <c:v>80.36</c:v>
                </c:pt>
                <c:pt idx="324">
                  <c:v>80.850000000000009</c:v>
                </c:pt>
                <c:pt idx="325">
                  <c:v>81.340000000000032</c:v>
                </c:pt>
                <c:pt idx="326">
                  <c:v>81.830000000000013</c:v>
                </c:pt>
                <c:pt idx="327">
                  <c:v>82.32</c:v>
                </c:pt>
                <c:pt idx="328">
                  <c:v>82.81</c:v>
                </c:pt>
                <c:pt idx="329">
                  <c:v>83.300000000000011</c:v>
                </c:pt>
                <c:pt idx="330">
                  <c:v>83.79</c:v>
                </c:pt>
                <c:pt idx="331">
                  <c:v>84.280000000000015</c:v>
                </c:pt>
                <c:pt idx="332">
                  <c:v>84.77</c:v>
                </c:pt>
                <c:pt idx="333">
                  <c:v>85.26</c:v>
                </c:pt>
                <c:pt idx="334">
                  <c:v>85.75</c:v>
                </c:pt>
                <c:pt idx="335">
                  <c:v>86.240000000000023</c:v>
                </c:pt>
                <c:pt idx="336">
                  <c:v>86.730000000000032</c:v>
                </c:pt>
                <c:pt idx="337">
                  <c:v>87.22</c:v>
                </c:pt>
                <c:pt idx="338">
                  <c:v>87.710000000000022</c:v>
                </c:pt>
                <c:pt idx="339">
                  <c:v>88.2</c:v>
                </c:pt>
                <c:pt idx="340">
                  <c:v>88.690000000000012</c:v>
                </c:pt>
                <c:pt idx="341">
                  <c:v>89.179999999999978</c:v>
                </c:pt>
                <c:pt idx="342">
                  <c:v>89.669999999999987</c:v>
                </c:pt>
                <c:pt idx="343">
                  <c:v>90.16</c:v>
                </c:pt>
                <c:pt idx="344">
                  <c:v>90.649999999999991</c:v>
                </c:pt>
                <c:pt idx="345">
                  <c:v>91.140000000000015</c:v>
                </c:pt>
                <c:pt idx="346">
                  <c:v>91.63000000000001</c:v>
                </c:pt>
                <c:pt idx="347">
                  <c:v>92.11999999999999</c:v>
                </c:pt>
                <c:pt idx="348">
                  <c:v>92.61</c:v>
                </c:pt>
                <c:pt idx="349">
                  <c:v>93.100000000000009</c:v>
                </c:pt>
                <c:pt idx="350">
                  <c:v>93.590000000000032</c:v>
                </c:pt>
                <c:pt idx="351">
                  <c:v>94.080000000000013</c:v>
                </c:pt>
                <c:pt idx="352">
                  <c:v>94.57</c:v>
                </c:pt>
                <c:pt idx="353">
                  <c:v>95.06</c:v>
                </c:pt>
                <c:pt idx="354">
                  <c:v>95.550000000000011</c:v>
                </c:pt>
                <c:pt idx="355">
                  <c:v>96.04000000000002</c:v>
                </c:pt>
                <c:pt idx="356">
                  <c:v>96.530000000000015</c:v>
                </c:pt>
                <c:pt idx="357">
                  <c:v>97.02</c:v>
                </c:pt>
                <c:pt idx="358">
                  <c:v>97.51</c:v>
                </c:pt>
                <c:pt idx="359">
                  <c:v>98</c:v>
                </c:pt>
                <c:pt idx="360">
                  <c:v>98.490000000000023</c:v>
                </c:pt>
                <c:pt idx="361">
                  <c:v>98.980000000000032</c:v>
                </c:pt>
                <c:pt idx="362">
                  <c:v>99.47</c:v>
                </c:pt>
                <c:pt idx="363">
                  <c:v>99.960000000000022</c:v>
                </c:pt>
                <c:pt idx="364">
                  <c:v>100.45</c:v>
                </c:pt>
                <c:pt idx="365">
                  <c:v>100.9400000000002</c:v>
                </c:pt>
                <c:pt idx="366">
                  <c:v>101.43000000000002</c:v>
                </c:pt>
                <c:pt idx="367">
                  <c:v>101.92</c:v>
                </c:pt>
                <c:pt idx="368">
                  <c:v>102.41000000000012</c:v>
                </c:pt>
                <c:pt idx="369">
                  <c:v>102.9</c:v>
                </c:pt>
                <c:pt idx="370">
                  <c:v>103.39000000000001</c:v>
                </c:pt>
                <c:pt idx="371">
                  <c:v>103.88000000000001</c:v>
                </c:pt>
                <c:pt idx="372">
                  <c:v>104.36999999999999</c:v>
                </c:pt>
                <c:pt idx="373">
                  <c:v>104.86</c:v>
                </c:pt>
                <c:pt idx="374">
                  <c:v>105.35000000000001</c:v>
                </c:pt>
                <c:pt idx="375">
                  <c:v>105.84000000000002</c:v>
                </c:pt>
                <c:pt idx="376">
                  <c:v>106.33000000000003</c:v>
                </c:pt>
                <c:pt idx="377">
                  <c:v>106.82</c:v>
                </c:pt>
                <c:pt idx="378">
                  <c:v>107.31</c:v>
                </c:pt>
                <c:pt idx="379">
                  <c:v>107.80000000000001</c:v>
                </c:pt>
                <c:pt idx="380">
                  <c:v>108.29000000000002</c:v>
                </c:pt>
                <c:pt idx="381">
                  <c:v>108.78000000000002</c:v>
                </c:pt>
                <c:pt idx="382">
                  <c:v>109.27</c:v>
                </c:pt>
                <c:pt idx="383">
                  <c:v>109.76</c:v>
                </c:pt>
                <c:pt idx="384">
                  <c:v>110.25000000000001</c:v>
                </c:pt>
                <c:pt idx="385">
                  <c:v>110.74000000000002</c:v>
                </c:pt>
                <c:pt idx="386">
                  <c:v>111.23000000000002</c:v>
                </c:pt>
                <c:pt idx="387">
                  <c:v>111.72</c:v>
                </c:pt>
                <c:pt idx="388">
                  <c:v>112.21000000000002</c:v>
                </c:pt>
                <c:pt idx="389">
                  <c:v>112.7</c:v>
                </c:pt>
                <c:pt idx="390">
                  <c:v>113.19000000000001</c:v>
                </c:pt>
                <c:pt idx="391">
                  <c:v>113.67999999999998</c:v>
                </c:pt>
                <c:pt idx="392">
                  <c:v>114.16999999999999</c:v>
                </c:pt>
                <c:pt idx="393">
                  <c:v>114.66</c:v>
                </c:pt>
                <c:pt idx="394">
                  <c:v>115.14999999999999</c:v>
                </c:pt>
                <c:pt idx="395">
                  <c:v>115.64000000000001</c:v>
                </c:pt>
                <c:pt idx="396">
                  <c:v>116.13000000000001</c:v>
                </c:pt>
                <c:pt idx="397">
                  <c:v>116.61999999999999</c:v>
                </c:pt>
                <c:pt idx="398">
                  <c:v>117.11</c:v>
                </c:pt>
                <c:pt idx="399">
                  <c:v>117.60000000000001</c:v>
                </c:pt>
                <c:pt idx="400">
                  <c:v>118.09000000000002</c:v>
                </c:pt>
                <c:pt idx="401">
                  <c:v>118.58000000000003</c:v>
                </c:pt>
                <c:pt idx="402">
                  <c:v>119.07</c:v>
                </c:pt>
                <c:pt idx="403">
                  <c:v>119.56</c:v>
                </c:pt>
                <c:pt idx="404">
                  <c:v>120.05000000000001</c:v>
                </c:pt>
                <c:pt idx="405">
                  <c:v>120.54000000000002</c:v>
                </c:pt>
                <c:pt idx="406">
                  <c:v>121.03000000000003</c:v>
                </c:pt>
                <c:pt idx="407">
                  <c:v>121.52</c:v>
                </c:pt>
                <c:pt idx="408">
                  <c:v>122.01</c:v>
                </c:pt>
                <c:pt idx="409">
                  <c:v>122.50000000000001</c:v>
                </c:pt>
                <c:pt idx="410">
                  <c:v>122.99000000000002</c:v>
                </c:pt>
                <c:pt idx="411">
                  <c:v>123.48000000000002</c:v>
                </c:pt>
                <c:pt idx="412">
                  <c:v>123.97</c:v>
                </c:pt>
                <c:pt idx="413">
                  <c:v>124.46000000000002</c:v>
                </c:pt>
                <c:pt idx="414">
                  <c:v>124.95</c:v>
                </c:pt>
                <c:pt idx="415">
                  <c:v>125.4400000000002</c:v>
                </c:pt>
                <c:pt idx="416">
                  <c:v>125.93000000000002</c:v>
                </c:pt>
                <c:pt idx="417">
                  <c:v>126.42</c:v>
                </c:pt>
                <c:pt idx="418">
                  <c:v>126.91000000000012</c:v>
                </c:pt>
                <c:pt idx="419">
                  <c:v>127.4</c:v>
                </c:pt>
                <c:pt idx="420">
                  <c:v>127.89000000000001</c:v>
                </c:pt>
                <c:pt idx="421">
                  <c:v>128.38000000000039</c:v>
                </c:pt>
                <c:pt idx="422">
                  <c:v>128.87</c:v>
                </c:pt>
                <c:pt idx="423">
                  <c:v>129.36000000000001</c:v>
                </c:pt>
                <c:pt idx="424">
                  <c:v>129.85000000000039</c:v>
                </c:pt>
                <c:pt idx="425">
                  <c:v>130.34</c:v>
                </c:pt>
                <c:pt idx="426">
                  <c:v>130.83000000000001</c:v>
                </c:pt>
                <c:pt idx="427">
                  <c:v>131.32000000000036</c:v>
                </c:pt>
                <c:pt idx="428">
                  <c:v>131.81</c:v>
                </c:pt>
                <c:pt idx="429">
                  <c:v>132.30000000000001</c:v>
                </c:pt>
                <c:pt idx="430">
                  <c:v>132.79000000000002</c:v>
                </c:pt>
                <c:pt idx="431">
                  <c:v>133.28000000000003</c:v>
                </c:pt>
                <c:pt idx="432">
                  <c:v>133.76999999999998</c:v>
                </c:pt>
                <c:pt idx="433">
                  <c:v>134.26</c:v>
                </c:pt>
                <c:pt idx="434">
                  <c:v>134.75</c:v>
                </c:pt>
                <c:pt idx="435">
                  <c:v>135.23999999999998</c:v>
                </c:pt>
                <c:pt idx="436">
                  <c:v>135.73000000000002</c:v>
                </c:pt>
                <c:pt idx="437">
                  <c:v>136.22</c:v>
                </c:pt>
                <c:pt idx="438">
                  <c:v>136.70999999999998</c:v>
                </c:pt>
                <c:pt idx="439">
                  <c:v>137.20000000000002</c:v>
                </c:pt>
                <c:pt idx="440">
                  <c:v>137.69000000000003</c:v>
                </c:pt>
                <c:pt idx="441">
                  <c:v>138.18000000000004</c:v>
                </c:pt>
                <c:pt idx="442">
                  <c:v>138.66999999999999</c:v>
                </c:pt>
                <c:pt idx="443">
                  <c:v>139.16</c:v>
                </c:pt>
                <c:pt idx="444">
                  <c:v>139.65</c:v>
                </c:pt>
                <c:pt idx="445">
                  <c:v>140.13999999999999</c:v>
                </c:pt>
                <c:pt idx="446">
                  <c:v>140.63000000000002</c:v>
                </c:pt>
                <c:pt idx="447">
                  <c:v>141.12</c:v>
                </c:pt>
                <c:pt idx="448">
                  <c:v>141.60999999999999</c:v>
                </c:pt>
                <c:pt idx="449">
                  <c:v>142.10000000000002</c:v>
                </c:pt>
                <c:pt idx="450">
                  <c:v>142.59</c:v>
                </c:pt>
                <c:pt idx="451">
                  <c:v>143.08000000000001</c:v>
                </c:pt>
                <c:pt idx="452">
                  <c:v>143.57</c:v>
                </c:pt>
                <c:pt idx="453">
                  <c:v>144.06</c:v>
                </c:pt>
                <c:pt idx="454">
                  <c:v>144.55000000000001</c:v>
                </c:pt>
                <c:pt idx="455">
                  <c:v>145.04000000000002</c:v>
                </c:pt>
                <c:pt idx="456">
                  <c:v>145.53000000000003</c:v>
                </c:pt>
                <c:pt idx="457">
                  <c:v>146.02000000000001</c:v>
                </c:pt>
                <c:pt idx="458">
                  <c:v>146.51</c:v>
                </c:pt>
                <c:pt idx="459">
                  <c:v>147</c:v>
                </c:pt>
                <c:pt idx="460">
                  <c:v>147.49</c:v>
                </c:pt>
                <c:pt idx="461">
                  <c:v>147.98000000000027</c:v>
                </c:pt>
                <c:pt idx="462">
                  <c:v>148.47</c:v>
                </c:pt>
                <c:pt idx="463">
                  <c:v>148.96</c:v>
                </c:pt>
                <c:pt idx="464">
                  <c:v>149.45000000000007</c:v>
                </c:pt>
                <c:pt idx="465">
                  <c:v>149.94000000000003</c:v>
                </c:pt>
                <c:pt idx="466">
                  <c:v>150.43000000000004</c:v>
                </c:pt>
                <c:pt idx="467">
                  <c:v>150.91999999999999</c:v>
                </c:pt>
                <c:pt idx="468">
                  <c:v>151.41</c:v>
                </c:pt>
                <c:pt idx="469">
                  <c:v>151.9</c:v>
                </c:pt>
                <c:pt idx="470">
                  <c:v>152.39000000000001</c:v>
                </c:pt>
                <c:pt idx="471">
                  <c:v>152.88000000000039</c:v>
                </c:pt>
                <c:pt idx="472">
                  <c:v>153.37</c:v>
                </c:pt>
                <c:pt idx="473">
                  <c:v>153.86000000000001</c:v>
                </c:pt>
                <c:pt idx="474">
                  <c:v>154.35000000000039</c:v>
                </c:pt>
                <c:pt idx="475">
                  <c:v>154.84000000000003</c:v>
                </c:pt>
                <c:pt idx="476">
                  <c:v>155.33000000000001</c:v>
                </c:pt>
                <c:pt idx="477">
                  <c:v>155.82000000000036</c:v>
                </c:pt>
                <c:pt idx="478">
                  <c:v>156.31</c:v>
                </c:pt>
                <c:pt idx="479">
                  <c:v>156.80000000000001</c:v>
                </c:pt>
                <c:pt idx="480">
                  <c:v>157.29000000000002</c:v>
                </c:pt>
                <c:pt idx="481">
                  <c:v>157.78000000000003</c:v>
                </c:pt>
                <c:pt idx="482">
                  <c:v>158.26999999999998</c:v>
                </c:pt>
                <c:pt idx="483">
                  <c:v>158.76</c:v>
                </c:pt>
                <c:pt idx="484">
                  <c:v>159.25</c:v>
                </c:pt>
                <c:pt idx="485">
                  <c:v>159.73999999999998</c:v>
                </c:pt>
                <c:pt idx="486">
                  <c:v>160.23000000000002</c:v>
                </c:pt>
                <c:pt idx="487">
                  <c:v>160.72</c:v>
                </c:pt>
                <c:pt idx="488">
                  <c:v>161.20999999999998</c:v>
                </c:pt>
                <c:pt idx="489">
                  <c:v>161.70000000000002</c:v>
                </c:pt>
                <c:pt idx="490">
                  <c:v>162.19000000000003</c:v>
                </c:pt>
                <c:pt idx="491">
                  <c:v>162.68000000000004</c:v>
                </c:pt>
                <c:pt idx="492">
                  <c:v>163.16999999999999</c:v>
                </c:pt>
                <c:pt idx="493">
                  <c:v>163.66</c:v>
                </c:pt>
                <c:pt idx="494">
                  <c:v>164.15</c:v>
                </c:pt>
                <c:pt idx="495">
                  <c:v>164.64</c:v>
                </c:pt>
                <c:pt idx="496">
                  <c:v>165.13000000000002</c:v>
                </c:pt>
                <c:pt idx="497">
                  <c:v>165.62</c:v>
                </c:pt>
                <c:pt idx="498">
                  <c:v>166.10999999999999</c:v>
                </c:pt>
                <c:pt idx="499">
                  <c:v>166.60000000000002</c:v>
                </c:pt>
                <c:pt idx="500">
                  <c:v>167.09000000000003</c:v>
                </c:pt>
                <c:pt idx="501">
                  <c:v>167.58</c:v>
                </c:pt>
                <c:pt idx="502">
                  <c:v>168.07</c:v>
                </c:pt>
                <c:pt idx="503">
                  <c:v>168.56</c:v>
                </c:pt>
                <c:pt idx="504">
                  <c:v>169.05</c:v>
                </c:pt>
                <c:pt idx="505">
                  <c:v>169.54000000000002</c:v>
                </c:pt>
                <c:pt idx="506">
                  <c:v>170.03000000000003</c:v>
                </c:pt>
                <c:pt idx="507">
                  <c:v>170.52</c:v>
                </c:pt>
                <c:pt idx="508">
                  <c:v>171.01000000000002</c:v>
                </c:pt>
                <c:pt idx="509">
                  <c:v>171.5</c:v>
                </c:pt>
                <c:pt idx="510">
                  <c:v>171.99</c:v>
                </c:pt>
                <c:pt idx="511">
                  <c:v>172.48000000000027</c:v>
                </c:pt>
                <c:pt idx="512">
                  <c:v>172.97</c:v>
                </c:pt>
                <c:pt idx="513">
                  <c:v>173.46</c:v>
                </c:pt>
                <c:pt idx="514">
                  <c:v>173.95000000000007</c:v>
                </c:pt>
                <c:pt idx="515">
                  <c:v>174.44000000000003</c:v>
                </c:pt>
                <c:pt idx="516">
                  <c:v>174.93000000000004</c:v>
                </c:pt>
                <c:pt idx="517">
                  <c:v>175.42000000000004</c:v>
                </c:pt>
                <c:pt idx="518">
                  <c:v>175.91</c:v>
                </c:pt>
                <c:pt idx="519">
                  <c:v>176.4</c:v>
                </c:pt>
                <c:pt idx="520">
                  <c:v>176.89000000000001</c:v>
                </c:pt>
                <c:pt idx="521">
                  <c:v>177.38000000000039</c:v>
                </c:pt>
                <c:pt idx="522">
                  <c:v>177.87</c:v>
                </c:pt>
                <c:pt idx="523">
                  <c:v>178.36</c:v>
                </c:pt>
                <c:pt idx="524">
                  <c:v>178.85000000000039</c:v>
                </c:pt>
                <c:pt idx="525">
                  <c:v>179.34000000000003</c:v>
                </c:pt>
                <c:pt idx="526">
                  <c:v>179.83000000000004</c:v>
                </c:pt>
                <c:pt idx="527">
                  <c:v>180.32000000000036</c:v>
                </c:pt>
                <c:pt idx="528">
                  <c:v>180.81</c:v>
                </c:pt>
                <c:pt idx="529">
                  <c:v>181.3</c:v>
                </c:pt>
                <c:pt idx="530">
                  <c:v>181.79000000000002</c:v>
                </c:pt>
                <c:pt idx="531">
                  <c:v>182.28000000000003</c:v>
                </c:pt>
                <c:pt idx="532">
                  <c:v>182.76999999999998</c:v>
                </c:pt>
                <c:pt idx="533">
                  <c:v>183.26000000000002</c:v>
                </c:pt>
                <c:pt idx="534">
                  <c:v>183.75</c:v>
                </c:pt>
                <c:pt idx="535">
                  <c:v>184.23999999999998</c:v>
                </c:pt>
                <c:pt idx="536">
                  <c:v>184.73000000000002</c:v>
                </c:pt>
                <c:pt idx="537">
                  <c:v>185.22</c:v>
                </c:pt>
                <c:pt idx="538">
                  <c:v>185.70999999999998</c:v>
                </c:pt>
                <c:pt idx="539">
                  <c:v>186.20000000000002</c:v>
                </c:pt>
                <c:pt idx="540">
                  <c:v>186.69000000000003</c:v>
                </c:pt>
                <c:pt idx="541">
                  <c:v>187.18000000000004</c:v>
                </c:pt>
                <c:pt idx="542">
                  <c:v>187.67</c:v>
                </c:pt>
                <c:pt idx="543">
                  <c:v>188.16</c:v>
                </c:pt>
                <c:pt idx="544">
                  <c:v>188.65</c:v>
                </c:pt>
                <c:pt idx="545">
                  <c:v>189.14</c:v>
                </c:pt>
                <c:pt idx="546">
                  <c:v>189.63000000000002</c:v>
                </c:pt>
                <c:pt idx="547">
                  <c:v>190.12</c:v>
                </c:pt>
                <c:pt idx="548">
                  <c:v>190.60999999999999</c:v>
                </c:pt>
                <c:pt idx="549">
                  <c:v>191.10000000000002</c:v>
                </c:pt>
                <c:pt idx="550">
                  <c:v>191.59000000000003</c:v>
                </c:pt>
                <c:pt idx="551">
                  <c:v>192.08000000000004</c:v>
                </c:pt>
                <c:pt idx="552">
                  <c:v>192.57</c:v>
                </c:pt>
                <c:pt idx="553">
                  <c:v>193.06</c:v>
                </c:pt>
                <c:pt idx="554">
                  <c:v>193.55</c:v>
                </c:pt>
                <c:pt idx="555">
                  <c:v>194.04000000000002</c:v>
                </c:pt>
                <c:pt idx="556">
                  <c:v>194.53000000000003</c:v>
                </c:pt>
                <c:pt idx="557">
                  <c:v>195.02</c:v>
                </c:pt>
                <c:pt idx="558">
                  <c:v>195.51000000000002</c:v>
                </c:pt>
                <c:pt idx="559">
                  <c:v>196</c:v>
                </c:pt>
                <c:pt idx="560">
                  <c:v>196.49</c:v>
                </c:pt>
                <c:pt idx="561">
                  <c:v>196.98000000000027</c:v>
                </c:pt>
                <c:pt idx="562">
                  <c:v>197.47</c:v>
                </c:pt>
                <c:pt idx="563">
                  <c:v>197.96</c:v>
                </c:pt>
                <c:pt idx="564">
                  <c:v>198.45000000000007</c:v>
                </c:pt>
                <c:pt idx="565">
                  <c:v>198.94000000000003</c:v>
                </c:pt>
                <c:pt idx="566">
                  <c:v>199.43000000000004</c:v>
                </c:pt>
                <c:pt idx="567">
                  <c:v>199.92000000000004</c:v>
                </c:pt>
                <c:pt idx="568">
                  <c:v>200.41</c:v>
                </c:pt>
                <c:pt idx="569">
                  <c:v>200.9</c:v>
                </c:pt>
                <c:pt idx="570">
                  <c:v>201.39000000000001</c:v>
                </c:pt>
                <c:pt idx="571">
                  <c:v>201.88000000000039</c:v>
                </c:pt>
                <c:pt idx="572">
                  <c:v>202.37</c:v>
                </c:pt>
                <c:pt idx="573">
                  <c:v>202.86</c:v>
                </c:pt>
                <c:pt idx="574">
                  <c:v>203.35000000000039</c:v>
                </c:pt>
                <c:pt idx="575">
                  <c:v>203.84000000000003</c:v>
                </c:pt>
                <c:pt idx="576">
                  <c:v>204.33000000000004</c:v>
                </c:pt>
                <c:pt idx="577">
                  <c:v>204.82000000000036</c:v>
                </c:pt>
                <c:pt idx="578">
                  <c:v>205.31</c:v>
                </c:pt>
                <c:pt idx="579">
                  <c:v>205.8</c:v>
                </c:pt>
                <c:pt idx="580">
                  <c:v>206.29000000000002</c:v>
                </c:pt>
                <c:pt idx="581">
                  <c:v>206.78000000000003</c:v>
                </c:pt>
                <c:pt idx="582">
                  <c:v>207.26999999999998</c:v>
                </c:pt>
                <c:pt idx="583">
                  <c:v>207.76000000000002</c:v>
                </c:pt>
                <c:pt idx="584">
                  <c:v>208.25000000000003</c:v>
                </c:pt>
                <c:pt idx="585">
                  <c:v>208.73999999999998</c:v>
                </c:pt>
                <c:pt idx="586">
                  <c:v>209.23000000000002</c:v>
                </c:pt>
                <c:pt idx="587">
                  <c:v>209.72</c:v>
                </c:pt>
                <c:pt idx="588">
                  <c:v>210.20999999999998</c:v>
                </c:pt>
                <c:pt idx="589">
                  <c:v>210.70000000000002</c:v>
                </c:pt>
                <c:pt idx="590">
                  <c:v>211.19000000000003</c:v>
                </c:pt>
                <c:pt idx="591">
                  <c:v>211.68000000000004</c:v>
                </c:pt>
                <c:pt idx="592">
                  <c:v>212.17</c:v>
                </c:pt>
                <c:pt idx="593">
                  <c:v>212.66</c:v>
                </c:pt>
                <c:pt idx="594">
                  <c:v>213.15</c:v>
                </c:pt>
                <c:pt idx="595">
                  <c:v>213.64</c:v>
                </c:pt>
                <c:pt idx="596">
                  <c:v>214.13000000000002</c:v>
                </c:pt>
                <c:pt idx="597">
                  <c:v>214.62</c:v>
                </c:pt>
                <c:pt idx="598">
                  <c:v>215.10999999999999</c:v>
                </c:pt>
                <c:pt idx="599">
                  <c:v>215.60000000000002</c:v>
                </c:pt>
                <c:pt idx="600">
                  <c:v>216.09000000000003</c:v>
                </c:pt>
                <c:pt idx="601">
                  <c:v>216.58000000000004</c:v>
                </c:pt>
                <c:pt idx="602">
                  <c:v>217.07</c:v>
                </c:pt>
                <c:pt idx="603">
                  <c:v>217.56</c:v>
                </c:pt>
                <c:pt idx="604">
                  <c:v>218.05</c:v>
                </c:pt>
                <c:pt idx="605">
                  <c:v>218.54000000000002</c:v>
                </c:pt>
                <c:pt idx="606">
                  <c:v>219.03000000000003</c:v>
                </c:pt>
                <c:pt idx="607">
                  <c:v>219.52</c:v>
                </c:pt>
                <c:pt idx="608">
                  <c:v>220.01000000000002</c:v>
                </c:pt>
                <c:pt idx="609">
                  <c:v>220.50000000000003</c:v>
                </c:pt>
              </c:numCache>
            </c:numRef>
          </c:xVal>
          <c:yVal>
            <c:numRef>
              <c:f>Data!$A$13:$A$622</c:f>
              <c:numCache>
                <c:formatCode>General</c:formatCode>
                <c:ptCount val="610"/>
                <c:pt idx="0">
                  <c:v>0.05</c:v>
                </c:pt>
                <c:pt idx="1">
                  <c:v>0.1</c:v>
                </c:pt>
                <c:pt idx="2">
                  <c:v>0.15000000000000024</c:v>
                </c:pt>
                <c:pt idx="3">
                  <c:v>0.2</c:v>
                </c:pt>
                <c:pt idx="4">
                  <c:v>0.25</c:v>
                </c:pt>
                <c:pt idx="5">
                  <c:v>0.30000000000000032</c:v>
                </c:pt>
                <c:pt idx="6">
                  <c:v>0.35000000000000031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0.60000000000000064</c:v>
                </c:pt>
                <c:pt idx="12">
                  <c:v>0.6500000000000018</c:v>
                </c:pt>
                <c:pt idx="13">
                  <c:v>0.70000000000000062</c:v>
                </c:pt>
                <c:pt idx="14">
                  <c:v>0.75000000000000155</c:v>
                </c:pt>
                <c:pt idx="15">
                  <c:v>0.8</c:v>
                </c:pt>
                <c:pt idx="16">
                  <c:v>0.85000000000000064</c:v>
                </c:pt>
                <c:pt idx="17">
                  <c:v>0.9</c:v>
                </c:pt>
                <c:pt idx="18">
                  <c:v>0.95000000000000062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1.1499999999999968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1.6500000000000001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1.9000000000000001</c:v>
                </c:pt>
                <c:pt idx="38">
                  <c:v>1.9500000000000028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2.3499999999999988</c:v>
                </c:pt>
                <c:pt idx="47">
                  <c:v>2.4</c:v>
                </c:pt>
                <c:pt idx="48">
                  <c:v>2.4499999999999997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2.8499999999999988</c:v>
                </c:pt>
                <c:pt idx="57">
                  <c:v>2.9</c:v>
                </c:pt>
                <c:pt idx="58">
                  <c:v>2.9499999999999997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3.3499999999999988</c:v>
                </c:pt>
                <c:pt idx="67">
                  <c:v>3.4</c:v>
                </c:pt>
                <c:pt idx="68">
                  <c:v>3.4499999999999997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3.8499999999999988</c:v>
                </c:pt>
                <c:pt idx="77">
                  <c:v>3.9</c:v>
                </c:pt>
                <c:pt idx="78">
                  <c:v>3.9499999999999997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4.1499999999999995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4.6499999999999995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5.1499999999999995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5.6499999999999995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6.1499999999999995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6.6499999999999995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7.6499999999999995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8.2000000000000011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8.3500000000000068</c:v>
                </c:pt>
                <c:pt idx="167">
                  <c:v>8.4</c:v>
                </c:pt>
                <c:pt idx="168">
                  <c:v>8.4500000000000028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8.7000000000000011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8.8500000000000068</c:v>
                </c:pt>
                <c:pt idx="177">
                  <c:v>8.9</c:v>
                </c:pt>
                <c:pt idx="178">
                  <c:v>8.9500000000000028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9.2000000000000011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9.3500000000000068</c:v>
                </c:pt>
                <c:pt idx="187">
                  <c:v>9.4</c:v>
                </c:pt>
                <c:pt idx="188">
                  <c:v>9.4500000000000028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9.7000000000000011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9.8500000000000068</c:v>
                </c:pt>
                <c:pt idx="197">
                  <c:v>9.9</c:v>
                </c:pt>
                <c:pt idx="198">
                  <c:v>9.9500000000000028</c:v>
                </c:pt>
                <c:pt idx="199">
                  <c:v>10</c:v>
                </c:pt>
                <c:pt idx="200">
                  <c:v>10.050000000000002</c:v>
                </c:pt>
                <c:pt idx="201">
                  <c:v>10.1</c:v>
                </c:pt>
                <c:pt idx="202">
                  <c:v>10.15</c:v>
                </c:pt>
                <c:pt idx="203">
                  <c:v>10.200000000000001</c:v>
                </c:pt>
                <c:pt idx="204">
                  <c:v>10.25</c:v>
                </c:pt>
                <c:pt idx="205">
                  <c:v>10.3</c:v>
                </c:pt>
                <c:pt idx="206">
                  <c:v>10.350000000000023</c:v>
                </c:pt>
                <c:pt idx="207">
                  <c:v>10.4</c:v>
                </c:pt>
                <c:pt idx="208">
                  <c:v>10.450000000000006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10.850000000000023</c:v>
                </c:pt>
                <c:pt idx="217">
                  <c:v>10.9</c:v>
                </c:pt>
                <c:pt idx="218">
                  <c:v>10.950000000000006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11.350000000000023</c:v>
                </c:pt>
                <c:pt idx="227">
                  <c:v>11.4</c:v>
                </c:pt>
                <c:pt idx="228">
                  <c:v>11.450000000000006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11.850000000000023</c:v>
                </c:pt>
                <c:pt idx="237">
                  <c:v>11.9</c:v>
                </c:pt>
                <c:pt idx="238">
                  <c:v>11.950000000000006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12.350000000000023</c:v>
                </c:pt>
                <c:pt idx="247">
                  <c:v>12.4</c:v>
                </c:pt>
                <c:pt idx="248">
                  <c:v>12.450000000000006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12.850000000000023</c:v>
                </c:pt>
                <c:pt idx="257">
                  <c:v>12.9</c:v>
                </c:pt>
                <c:pt idx="258">
                  <c:v>12.950000000000006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13.350000000000023</c:v>
                </c:pt>
                <c:pt idx="267">
                  <c:v>13.4</c:v>
                </c:pt>
                <c:pt idx="268">
                  <c:v>13.450000000000006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13.850000000000023</c:v>
                </c:pt>
                <c:pt idx="277">
                  <c:v>13.9</c:v>
                </c:pt>
                <c:pt idx="278">
                  <c:v>13.950000000000006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14.350000000000023</c:v>
                </c:pt>
                <c:pt idx="287">
                  <c:v>14.4</c:v>
                </c:pt>
                <c:pt idx="288">
                  <c:v>14.450000000000006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14.850000000000023</c:v>
                </c:pt>
                <c:pt idx="297">
                  <c:v>14.9</c:v>
                </c:pt>
                <c:pt idx="298">
                  <c:v>14.950000000000006</c:v>
                </c:pt>
                <c:pt idx="299">
                  <c:v>15</c:v>
                </c:pt>
                <c:pt idx="300">
                  <c:v>15.05</c:v>
                </c:pt>
                <c:pt idx="301">
                  <c:v>15.1</c:v>
                </c:pt>
                <c:pt idx="302">
                  <c:v>15.15</c:v>
                </c:pt>
                <c:pt idx="303">
                  <c:v>15.2</c:v>
                </c:pt>
                <c:pt idx="304">
                  <c:v>15.25</c:v>
                </c:pt>
                <c:pt idx="305">
                  <c:v>15.3</c:v>
                </c:pt>
                <c:pt idx="306">
                  <c:v>15.350000000000023</c:v>
                </c:pt>
                <c:pt idx="307">
                  <c:v>15.4</c:v>
                </c:pt>
                <c:pt idx="308">
                  <c:v>15.450000000000006</c:v>
                </c:pt>
                <c:pt idx="309">
                  <c:v>15.5</c:v>
                </c:pt>
                <c:pt idx="310">
                  <c:v>15.55</c:v>
                </c:pt>
                <c:pt idx="311">
                  <c:v>15.6</c:v>
                </c:pt>
                <c:pt idx="312">
                  <c:v>15.65</c:v>
                </c:pt>
                <c:pt idx="313">
                  <c:v>15.7</c:v>
                </c:pt>
                <c:pt idx="314">
                  <c:v>15.75</c:v>
                </c:pt>
                <c:pt idx="315">
                  <c:v>15.8</c:v>
                </c:pt>
                <c:pt idx="316">
                  <c:v>15.850000000000023</c:v>
                </c:pt>
                <c:pt idx="317">
                  <c:v>15.9</c:v>
                </c:pt>
                <c:pt idx="318">
                  <c:v>15.950000000000006</c:v>
                </c:pt>
                <c:pt idx="319">
                  <c:v>16</c:v>
                </c:pt>
                <c:pt idx="320">
                  <c:v>16.05</c:v>
                </c:pt>
                <c:pt idx="321">
                  <c:v>16.100000000000001</c:v>
                </c:pt>
                <c:pt idx="322">
                  <c:v>16.149999999999999</c:v>
                </c:pt>
                <c:pt idx="323">
                  <c:v>16.2</c:v>
                </c:pt>
                <c:pt idx="324">
                  <c:v>16.25</c:v>
                </c:pt>
                <c:pt idx="325">
                  <c:v>16.3</c:v>
                </c:pt>
                <c:pt idx="326">
                  <c:v>16.350000000000001</c:v>
                </c:pt>
                <c:pt idx="327">
                  <c:v>16.399999999999999</c:v>
                </c:pt>
                <c:pt idx="328">
                  <c:v>16.45</c:v>
                </c:pt>
                <c:pt idx="329">
                  <c:v>16.5</c:v>
                </c:pt>
                <c:pt idx="330">
                  <c:v>16.55</c:v>
                </c:pt>
                <c:pt idx="331">
                  <c:v>16.600000000000001</c:v>
                </c:pt>
                <c:pt idx="332">
                  <c:v>16.649999999999999</c:v>
                </c:pt>
                <c:pt idx="333">
                  <c:v>16.7</c:v>
                </c:pt>
                <c:pt idx="334">
                  <c:v>16.75</c:v>
                </c:pt>
                <c:pt idx="335">
                  <c:v>16.8</c:v>
                </c:pt>
                <c:pt idx="336">
                  <c:v>16.850000000000001</c:v>
                </c:pt>
                <c:pt idx="337">
                  <c:v>16.899999999999999</c:v>
                </c:pt>
                <c:pt idx="338">
                  <c:v>16.95</c:v>
                </c:pt>
                <c:pt idx="339">
                  <c:v>17</c:v>
                </c:pt>
                <c:pt idx="340">
                  <c:v>17.05</c:v>
                </c:pt>
                <c:pt idx="341">
                  <c:v>17.100000000000001</c:v>
                </c:pt>
                <c:pt idx="342">
                  <c:v>17.149999999999999</c:v>
                </c:pt>
                <c:pt idx="343">
                  <c:v>17.2</c:v>
                </c:pt>
                <c:pt idx="344">
                  <c:v>17.25</c:v>
                </c:pt>
                <c:pt idx="345">
                  <c:v>17.3</c:v>
                </c:pt>
                <c:pt idx="346">
                  <c:v>17.350000000000001</c:v>
                </c:pt>
                <c:pt idx="347">
                  <c:v>17.399999999999999</c:v>
                </c:pt>
                <c:pt idx="348">
                  <c:v>17.45</c:v>
                </c:pt>
                <c:pt idx="349">
                  <c:v>17.5</c:v>
                </c:pt>
                <c:pt idx="350">
                  <c:v>17.55</c:v>
                </c:pt>
                <c:pt idx="351">
                  <c:v>17.600000000000001</c:v>
                </c:pt>
                <c:pt idx="352">
                  <c:v>17.649999999999999</c:v>
                </c:pt>
                <c:pt idx="353">
                  <c:v>17.7</c:v>
                </c:pt>
                <c:pt idx="354">
                  <c:v>17.75</c:v>
                </c:pt>
                <c:pt idx="355">
                  <c:v>17.8</c:v>
                </c:pt>
                <c:pt idx="356">
                  <c:v>17.850000000000001</c:v>
                </c:pt>
                <c:pt idx="357">
                  <c:v>17.899999999999999</c:v>
                </c:pt>
                <c:pt idx="358">
                  <c:v>17.95</c:v>
                </c:pt>
                <c:pt idx="359">
                  <c:v>18</c:v>
                </c:pt>
                <c:pt idx="360">
                  <c:v>18.05</c:v>
                </c:pt>
                <c:pt idx="361">
                  <c:v>18.100000000000001</c:v>
                </c:pt>
                <c:pt idx="362">
                  <c:v>18.149999999999999</c:v>
                </c:pt>
                <c:pt idx="363">
                  <c:v>18.2</c:v>
                </c:pt>
                <c:pt idx="364">
                  <c:v>18.25</c:v>
                </c:pt>
                <c:pt idx="365">
                  <c:v>18.3</c:v>
                </c:pt>
                <c:pt idx="366">
                  <c:v>18.350000000000001</c:v>
                </c:pt>
                <c:pt idx="367">
                  <c:v>18.399999999999999</c:v>
                </c:pt>
                <c:pt idx="368">
                  <c:v>18.45</c:v>
                </c:pt>
                <c:pt idx="369">
                  <c:v>18.5</c:v>
                </c:pt>
                <c:pt idx="370">
                  <c:v>18.55</c:v>
                </c:pt>
                <c:pt idx="371">
                  <c:v>18.600000000000001</c:v>
                </c:pt>
                <c:pt idx="372">
                  <c:v>18.649999999999999</c:v>
                </c:pt>
                <c:pt idx="373">
                  <c:v>18.7</c:v>
                </c:pt>
                <c:pt idx="374">
                  <c:v>18.75</c:v>
                </c:pt>
                <c:pt idx="375">
                  <c:v>18.8</c:v>
                </c:pt>
                <c:pt idx="376">
                  <c:v>18.850000000000001</c:v>
                </c:pt>
                <c:pt idx="377">
                  <c:v>18.899999999999999</c:v>
                </c:pt>
                <c:pt idx="378">
                  <c:v>18.95</c:v>
                </c:pt>
                <c:pt idx="379">
                  <c:v>19</c:v>
                </c:pt>
                <c:pt idx="380">
                  <c:v>19.05</c:v>
                </c:pt>
                <c:pt idx="381">
                  <c:v>19.100000000000001</c:v>
                </c:pt>
                <c:pt idx="382">
                  <c:v>19.149999999999999</c:v>
                </c:pt>
                <c:pt idx="383">
                  <c:v>19.2</c:v>
                </c:pt>
                <c:pt idx="384">
                  <c:v>19.25</c:v>
                </c:pt>
                <c:pt idx="385">
                  <c:v>19.3</c:v>
                </c:pt>
                <c:pt idx="386">
                  <c:v>19.350000000000001</c:v>
                </c:pt>
                <c:pt idx="387">
                  <c:v>19.399999999999999</c:v>
                </c:pt>
                <c:pt idx="388">
                  <c:v>19.45</c:v>
                </c:pt>
                <c:pt idx="389">
                  <c:v>19.5</c:v>
                </c:pt>
                <c:pt idx="390">
                  <c:v>19.55</c:v>
                </c:pt>
                <c:pt idx="391">
                  <c:v>19.600000000000001</c:v>
                </c:pt>
                <c:pt idx="392">
                  <c:v>19.649999999999999</c:v>
                </c:pt>
                <c:pt idx="393">
                  <c:v>19.7</c:v>
                </c:pt>
                <c:pt idx="394">
                  <c:v>19.75</c:v>
                </c:pt>
                <c:pt idx="395">
                  <c:v>19.8</c:v>
                </c:pt>
                <c:pt idx="396">
                  <c:v>19.850000000000001</c:v>
                </c:pt>
                <c:pt idx="397">
                  <c:v>19.899999999999999</c:v>
                </c:pt>
                <c:pt idx="398">
                  <c:v>19.95</c:v>
                </c:pt>
                <c:pt idx="399">
                  <c:v>20</c:v>
                </c:pt>
                <c:pt idx="400">
                  <c:v>20.05</c:v>
                </c:pt>
                <c:pt idx="401">
                  <c:v>20.100000000000001</c:v>
                </c:pt>
                <c:pt idx="402">
                  <c:v>20.149999999999999</c:v>
                </c:pt>
                <c:pt idx="403">
                  <c:v>20.2</c:v>
                </c:pt>
                <c:pt idx="404">
                  <c:v>20.25</c:v>
                </c:pt>
                <c:pt idx="405">
                  <c:v>20.3</c:v>
                </c:pt>
                <c:pt idx="406">
                  <c:v>20.350000000000001</c:v>
                </c:pt>
                <c:pt idx="407">
                  <c:v>20.399999999999999</c:v>
                </c:pt>
                <c:pt idx="408">
                  <c:v>20.45</c:v>
                </c:pt>
                <c:pt idx="409">
                  <c:v>20.5</c:v>
                </c:pt>
                <c:pt idx="410">
                  <c:v>20.55</c:v>
                </c:pt>
                <c:pt idx="411">
                  <c:v>20.6</c:v>
                </c:pt>
                <c:pt idx="412">
                  <c:v>20.650000000000031</c:v>
                </c:pt>
                <c:pt idx="413">
                  <c:v>20.7</c:v>
                </c:pt>
                <c:pt idx="414">
                  <c:v>20.75</c:v>
                </c:pt>
                <c:pt idx="415">
                  <c:v>20.8</c:v>
                </c:pt>
                <c:pt idx="416">
                  <c:v>20.85</c:v>
                </c:pt>
                <c:pt idx="417">
                  <c:v>20.9</c:v>
                </c:pt>
                <c:pt idx="418">
                  <c:v>20.95</c:v>
                </c:pt>
                <c:pt idx="419">
                  <c:v>21</c:v>
                </c:pt>
                <c:pt idx="420">
                  <c:v>21.05</c:v>
                </c:pt>
                <c:pt idx="421">
                  <c:v>21.1</c:v>
                </c:pt>
                <c:pt idx="422">
                  <c:v>21.150000000000031</c:v>
                </c:pt>
                <c:pt idx="423">
                  <c:v>21.2</c:v>
                </c:pt>
                <c:pt idx="424">
                  <c:v>21.25</c:v>
                </c:pt>
                <c:pt idx="425">
                  <c:v>21.3</c:v>
                </c:pt>
                <c:pt idx="426">
                  <c:v>21.35</c:v>
                </c:pt>
                <c:pt idx="427">
                  <c:v>21.4</c:v>
                </c:pt>
                <c:pt idx="428">
                  <c:v>21.45</c:v>
                </c:pt>
                <c:pt idx="429">
                  <c:v>21.5</c:v>
                </c:pt>
                <c:pt idx="430">
                  <c:v>21.55</c:v>
                </c:pt>
                <c:pt idx="431">
                  <c:v>21.6</c:v>
                </c:pt>
                <c:pt idx="432">
                  <c:v>21.650000000000031</c:v>
                </c:pt>
                <c:pt idx="433">
                  <c:v>21.7</c:v>
                </c:pt>
                <c:pt idx="434">
                  <c:v>21.75</c:v>
                </c:pt>
                <c:pt idx="435">
                  <c:v>21.8</c:v>
                </c:pt>
                <c:pt idx="436">
                  <c:v>21.85</c:v>
                </c:pt>
                <c:pt idx="437">
                  <c:v>21.9</c:v>
                </c:pt>
                <c:pt idx="438">
                  <c:v>21.95</c:v>
                </c:pt>
                <c:pt idx="439">
                  <c:v>22</c:v>
                </c:pt>
                <c:pt idx="440">
                  <c:v>22.05</c:v>
                </c:pt>
                <c:pt idx="441">
                  <c:v>22.1</c:v>
                </c:pt>
                <c:pt idx="442">
                  <c:v>22.150000000000031</c:v>
                </c:pt>
                <c:pt idx="443">
                  <c:v>22.2</c:v>
                </c:pt>
                <c:pt idx="444">
                  <c:v>22.25</c:v>
                </c:pt>
                <c:pt idx="445">
                  <c:v>22.3</c:v>
                </c:pt>
                <c:pt idx="446">
                  <c:v>22.35</c:v>
                </c:pt>
                <c:pt idx="447">
                  <c:v>22.4</c:v>
                </c:pt>
                <c:pt idx="448">
                  <c:v>22.45</c:v>
                </c:pt>
                <c:pt idx="449">
                  <c:v>22.5</c:v>
                </c:pt>
                <c:pt idx="450">
                  <c:v>22.55</c:v>
                </c:pt>
                <c:pt idx="451">
                  <c:v>22.6</c:v>
                </c:pt>
                <c:pt idx="452">
                  <c:v>22.650000000000031</c:v>
                </c:pt>
                <c:pt idx="453">
                  <c:v>22.7</c:v>
                </c:pt>
                <c:pt idx="454">
                  <c:v>22.75</c:v>
                </c:pt>
                <c:pt idx="455">
                  <c:v>22.8</c:v>
                </c:pt>
                <c:pt idx="456">
                  <c:v>22.85</c:v>
                </c:pt>
                <c:pt idx="457">
                  <c:v>22.9</c:v>
                </c:pt>
                <c:pt idx="458">
                  <c:v>22.95</c:v>
                </c:pt>
                <c:pt idx="459">
                  <c:v>23</c:v>
                </c:pt>
                <c:pt idx="460">
                  <c:v>23.05</c:v>
                </c:pt>
                <c:pt idx="461">
                  <c:v>23.1</c:v>
                </c:pt>
                <c:pt idx="462">
                  <c:v>23.150000000000031</c:v>
                </c:pt>
                <c:pt idx="463">
                  <c:v>23.2</c:v>
                </c:pt>
                <c:pt idx="464">
                  <c:v>23.25</c:v>
                </c:pt>
                <c:pt idx="465">
                  <c:v>23.3</c:v>
                </c:pt>
                <c:pt idx="466">
                  <c:v>23.35</c:v>
                </c:pt>
                <c:pt idx="467">
                  <c:v>23.4</c:v>
                </c:pt>
                <c:pt idx="468">
                  <c:v>23.45</c:v>
                </c:pt>
                <c:pt idx="469">
                  <c:v>23.5</c:v>
                </c:pt>
                <c:pt idx="470">
                  <c:v>23.55</c:v>
                </c:pt>
                <c:pt idx="471">
                  <c:v>23.6</c:v>
                </c:pt>
                <c:pt idx="472">
                  <c:v>23.650000000000031</c:v>
                </c:pt>
                <c:pt idx="473">
                  <c:v>23.7</c:v>
                </c:pt>
                <c:pt idx="474">
                  <c:v>23.75</c:v>
                </c:pt>
                <c:pt idx="475">
                  <c:v>23.8</c:v>
                </c:pt>
                <c:pt idx="476">
                  <c:v>23.85</c:v>
                </c:pt>
                <c:pt idx="477">
                  <c:v>23.9</c:v>
                </c:pt>
                <c:pt idx="478">
                  <c:v>23.95</c:v>
                </c:pt>
                <c:pt idx="479">
                  <c:v>24</c:v>
                </c:pt>
                <c:pt idx="480">
                  <c:v>24.05</c:v>
                </c:pt>
                <c:pt idx="481">
                  <c:v>24.1</c:v>
                </c:pt>
                <c:pt idx="482">
                  <c:v>24.150000000000031</c:v>
                </c:pt>
                <c:pt idx="483">
                  <c:v>24.2</c:v>
                </c:pt>
                <c:pt idx="484">
                  <c:v>24.25</c:v>
                </c:pt>
                <c:pt idx="485">
                  <c:v>24.3</c:v>
                </c:pt>
                <c:pt idx="486">
                  <c:v>24.35</c:v>
                </c:pt>
                <c:pt idx="487">
                  <c:v>24.4</c:v>
                </c:pt>
                <c:pt idx="488">
                  <c:v>24.45</c:v>
                </c:pt>
                <c:pt idx="489">
                  <c:v>24.5</c:v>
                </c:pt>
                <c:pt idx="490">
                  <c:v>24.55</c:v>
                </c:pt>
                <c:pt idx="491">
                  <c:v>24.6</c:v>
                </c:pt>
                <c:pt idx="492">
                  <c:v>24.650000000000031</c:v>
                </c:pt>
                <c:pt idx="493">
                  <c:v>24.7</c:v>
                </c:pt>
                <c:pt idx="494">
                  <c:v>24.75</c:v>
                </c:pt>
                <c:pt idx="495">
                  <c:v>24.8</c:v>
                </c:pt>
                <c:pt idx="496">
                  <c:v>24.85</c:v>
                </c:pt>
                <c:pt idx="497">
                  <c:v>24.9</c:v>
                </c:pt>
                <c:pt idx="498">
                  <c:v>24.95</c:v>
                </c:pt>
                <c:pt idx="499">
                  <c:v>25</c:v>
                </c:pt>
                <c:pt idx="500">
                  <c:v>25.05</c:v>
                </c:pt>
                <c:pt idx="501">
                  <c:v>25.1</c:v>
                </c:pt>
                <c:pt idx="502">
                  <c:v>25.150000000000031</c:v>
                </c:pt>
                <c:pt idx="503">
                  <c:v>25.2</c:v>
                </c:pt>
                <c:pt idx="504">
                  <c:v>25.25</c:v>
                </c:pt>
                <c:pt idx="505">
                  <c:v>25.3</c:v>
                </c:pt>
                <c:pt idx="506">
                  <c:v>25.35</c:v>
                </c:pt>
                <c:pt idx="507">
                  <c:v>25.4</c:v>
                </c:pt>
                <c:pt idx="508">
                  <c:v>25.45</c:v>
                </c:pt>
                <c:pt idx="509">
                  <c:v>25.5</c:v>
                </c:pt>
                <c:pt idx="510">
                  <c:v>25.55</c:v>
                </c:pt>
                <c:pt idx="511">
                  <c:v>25.6</c:v>
                </c:pt>
                <c:pt idx="512">
                  <c:v>25.650000000000031</c:v>
                </c:pt>
                <c:pt idx="513">
                  <c:v>25.7</c:v>
                </c:pt>
                <c:pt idx="514">
                  <c:v>25.75</c:v>
                </c:pt>
                <c:pt idx="515">
                  <c:v>25.8</c:v>
                </c:pt>
                <c:pt idx="516">
                  <c:v>25.85</c:v>
                </c:pt>
                <c:pt idx="517">
                  <c:v>25.9</c:v>
                </c:pt>
                <c:pt idx="518">
                  <c:v>25.95</c:v>
                </c:pt>
                <c:pt idx="519">
                  <c:v>26</c:v>
                </c:pt>
                <c:pt idx="520">
                  <c:v>26.05</c:v>
                </c:pt>
                <c:pt idx="521">
                  <c:v>26.1</c:v>
                </c:pt>
                <c:pt idx="522">
                  <c:v>26.150000000000031</c:v>
                </c:pt>
                <c:pt idx="523">
                  <c:v>26.2</c:v>
                </c:pt>
                <c:pt idx="524">
                  <c:v>26.25</c:v>
                </c:pt>
                <c:pt idx="525">
                  <c:v>26.3</c:v>
                </c:pt>
                <c:pt idx="526">
                  <c:v>26.35</c:v>
                </c:pt>
                <c:pt idx="527">
                  <c:v>26.4</c:v>
                </c:pt>
                <c:pt idx="528">
                  <c:v>26.45</c:v>
                </c:pt>
                <c:pt idx="529">
                  <c:v>26.5</c:v>
                </c:pt>
                <c:pt idx="530">
                  <c:v>26.55</c:v>
                </c:pt>
                <c:pt idx="531">
                  <c:v>26.6</c:v>
                </c:pt>
                <c:pt idx="532">
                  <c:v>26.650000000000031</c:v>
                </c:pt>
                <c:pt idx="533">
                  <c:v>26.7</c:v>
                </c:pt>
                <c:pt idx="534">
                  <c:v>26.75</c:v>
                </c:pt>
                <c:pt idx="535">
                  <c:v>26.8</c:v>
                </c:pt>
                <c:pt idx="536">
                  <c:v>26.85</c:v>
                </c:pt>
                <c:pt idx="537">
                  <c:v>26.9</c:v>
                </c:pt>
                <c:pt idx="538">
                  <c:v>26.95</c:v>
                </c:pt>
                <c:pt idx="539">
                  <c:v>27</c:v>
                </c:pt>
                <c:pt idx="540">
                  <c:v>27.05</c:v>
                </c:pt>
                <c:pt idx="541">
                  <c:v>27.1</c:v>
                </c:pt>
                <c:pt idx="542">
                  <c:v>27.150000000000031</c:v>
                </c:pt>
                <c:pt idx="543">
                  <c:v>27.2</c:v>
                </c:pt>
                <c:pt idx="544">
                  <c:v>27.25</c:v>
                </c:pt>
                <c:pt idx="545">
                  <c:v>27.3</c:v>
                </c:pt>
                <c:pt idx="546">
                  <c:v>27.35</c:v>
                </c:pt>
                <c:pt idx="547">
                  <c:v>27.4</c:v>
                </c:pt>
                <c:pt idx="548">
                  <c:v>27.45</c:v>
                </c:pt>
                <c:pt idx="549">
                  <c:v>27.5</c:v>
                </c:pt>
                <c:pt idx="550">
                  <c:v>27.55</c:v>
                </c:pt>
                <c:pt idx="551">
                  <c:v>27.6</c:v>
                </c:pt>
                <c:pt idx="552">
                  <c:v>27.650000000000031</c:v>
                </c:pt>
                <c:pt idx="553">
                  <c:v>27.7</c:v>
                </c:pt>
                <c:pt idx="554">
                  <c:v>27.75</c:v>
                </c:pt>
                <c:pt idx="555">
                  <c:v>27.8</c:v>
                </c:pt>
                <c:pt idx="556">
                  <c:v>27.85</c:v>
                </c:pt>
                <c:pt idx="557">
                  <c:v>27.9</c:v>
                </c:pt>
                <c:pt idx="558">
                  <c:v>27.95</c:v>
                </c:pt>
                <c:pt idx="559">
                  <c:v>28</c:v>
                </c:pt>
                <c:pt idx="560">
                  <c:v>28.05</c:v>
                </c:pt>
                <c:pt idx="561">
                  <c:v>28.1</c:v>
                </c:pt>
                <c:pt idx="562">
                  <c:v>28.150000000000031</c:v>
                </c:pt>
                <c:pt idx="563">
                  <c:v>28.2</c:v>
                </c:pt>
                <c:pt idx="564">
                  <c:v>28.25</c:v>
                </c:pt>
                <c:pt idx="565">
                  <c:v>28.3</c:v>
                </c:pt>
                <c:pt idx="566">
                  <c:v>28.35</c:v>
                </c:pt>
                <c:pt idx="567">
                  <c:v>28.4</c:v>
                </c:pt>
                <c:pt idx="568">
                  <c:v>28.45</c:v>
                </c:pt>
                <c:pt idx="569">
                  <c:v>28.5</c:v>
                </c:pt>
                <c:pt idx="570">
                  <c:v>28.55</c:v>
                </c:pt>
                <c:pt idx="571">
                  <c:v>28.6</c:v>
                </c:pt>
                <c:pt idx="572">
                  <c:v>28.650000000000031</c:v>
                </c:pt>
                <c:pt idx="573">
                  <c:v>28.7</c:v>
                </c:pt>
                <c:pt idx="574">
                  <c:v>28.75</c:v>
                </c:pt>
                <c:pt idx="575">
                  <c:v>28.8</c:v>
                </c:pt>
                <c:pt idx="576">
                  <c:v>28.85</c:v>
                </c:pt>
                <c:pt idx="577">
                  <c:v>28.9</c:v>
                </c:pt>
                <c:pt idx="578">
                  <c:v>28.95</c:v>
                </c:pt>
                <c:pt idx="579">
                  <c:v>29</c:v>
                </c:pt>
                <c:pt idx="580">
                  <c:v>29.05</c:v>
                </c:pt>
                <c:pt idx="581">
                  <c:v>29.1</c:v>
                </c:pt>
                <c:pt idx="582">
                  <c:v>29.150000000000031</c:v>
                </c:pt>
                <c:pt idx="583">
                  <c:v>29.2</c:v>
                </c:pt>
                <c:pt idx="584">
                  <c:v>29.25</c:v>
                </c:pt>
                <c:pt idx="585">
                  <c:v>29.3</c:v>
                </c:pt>
                <c:pt idx="586">
                  <c:v>29.35</c:v>
                </c:pt>
                <c:pt idx="587">
                  <c:v>29.4</c:v>
                </c:pt>
                <c:pt idx="588">
                  <c:v>29.45</c:v>
                </c:pt>
                <c:pt idx="589">
                  <c:v>29.5</c:v>
                </c:pt>
                <c:pt idx="590">
                  <c:v>29.55</c:v>
                </c:pt>
                <c:pt idx="591">
                  <c:v>29.6</c:v>
                </c:pt>
                <c:pt idx="592">
                  <c:v>29.650000000000031</c:v>
                </c:pt>
                <c:pt idx="593">
                  <c:v>29.7</c:v>
                </c:pt>
                <c:pt idx="594">
                  <c:v>29.75</c:v>
                </c:pt>
                <c:pt idx="595">
                  <c:v>29.8</c:v>
                </c:pt>
                <c:pt idx="596">
                  <c:v>29.85</c:v>
                </c:pt>
                <c:pt idx="597">
                  <c:v>29.9</c:v>
                </c:pt>
                <c:pt idx="598">
                  <c:v>29.95</c:v>
                </c:pt>
                <c:pt idx="599">
                  <c:v>30</c:v>
                </c:pt>
                <c:pt idx="600">
                  <c:v>30.05</c:v>
                </c:pt>
                <c:pt idx="601">
                  <c:v>30.1</c:v>
                </c:pt>
                <c:pt idx="602">
                  <c:v>30.150000000000031</c:v>
                </c:pt>
                <c:pt idx="603">
                  <c:v>30.2</c:v>
                </c:pt>
                <c:pt idx="604">
                  <c:v>30.25</c:v>
                </c:pt>
                <c:pt idx="605">
                  <c:v>30.3</c:v>
                </c:pt>
                <c:pt idx="606">
                  <c:v>30.35</c:v>
                </c:pt>
                <c:pt idx="607">
                  <c:v>30.4</c:v>
                </c:pt>
                <c:pt idx="608">
                  <c:v>30.45</c:v>
                </c:pt>
                <c:pt idx="609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89120"/>
        <c:axId val="209203584"/>
      </c:scatterChart>
      <c:valAx>
        <c:axId val="209189120"/>
        <c:scaling>
          <c:orientation val="minMax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U</a:t>
                </a:r>
                <a:r>
                  <a:rPr lang="en-US" sz="900" b="1" i="0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2,  </a:t>
                </a: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U</a:t>
                </a:r>
                <a:r>
                  <a:rPr lang="en-US" sz="900" b="1" i="0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0</a:t>
                </a: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0.36842105263157893"/>
              <c:y val="4.0899877180544622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9203584"/>
        <c:crossesAt val="0"/>
        <c:crossBetween val="midCat"/>
      </c:valAx>
      <c:valAx>
        <c:axId val="209203584"/>
        <c:scaling>
          <c:orientation val="maxMin"/>
          <c:max val="3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9189120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Friction Ratio
(%)</a:t>
            </a:r>
          </a:p>
        </c:rich>
      </c:tx>
      <c:layout>
        <c:manualLayout>
          <c:xMode val="edge"/>
          <c:yMode val="edge"/>
          <c:x val="0.34762066415859488"/>
          <c:y val="1.232034089484897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761973409474571"/>
          <c:y val="0.15195087103647117"/>
          <c:w val="0.76667023191142258"/>
          <c:h val="0.8172492793583177"/>
        </c:manualLayout>
      </c:layout>
      <c:scatterChart>
        <c:scatterStyle val="lineMarker"/>
        <c:varyColors val="0"/>
        <c:ser>
          <c:idx val="0"/>
          <c:order val="0"/>
          <c:tx>
            <c:v>FR</c:v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Data!$G$13:$G$622</c:f>
              <c:numCache>
                <c:formatCode>0.0</c:formatCode>
                <c:ptCount val="610"/>
                <c:pt idx="0">
                  <c:v>1.1937029666735344</c:v>
                </c:pt>
                <c:pt idx="1">
                  <c:v>2.6759027625805611</c:v>
                </c:pt>
                <c:pt idx="2">
                  <c:v>2.1132442349954594</c:v>
                </c:pt>
                <c:pt idx="3">
                  <c:v>2.1872391633096981</c:v>
                </c:pt>
                <c:pt idx="4">
                  <c:v>2.128386295852744</c:v>
                </c:pt>
                <c:pt idx="5">
                  <c:v>1.9987669578485401</c:v>
                </c:pt>
                <c:pt idx="6">
                  <c:v>1.8772770641390721</c:v>
                </c:pt>
                <c:pt idx="7">
                  <c:v>2.3042783166213998</c:v>
                </c:pt>
                <c:pt idx="8">
                  <c:v>2.9226575428674004</c:v>
                </c:pt>
                <c:pt idx="9">
                  <c:v>3.0966852467781467</c:v>
                </c:pt>
                <c:pt idx="10">
                  <c:v>2.7889449558762802</c:v>
                </c:pt>
                <c:pt idx="11">
                  <c:v>2.8856937248719152</c:v>
                </c:pt>
                <c:pt idx="12">
                  <c:v>3.2750630030651777</c:v>
                </c:pt>
                <c:pt idx="13">
                  <c:v>2.8378057078243453</c:v>
                </c:pt>
                <c:pt idx="14">
                  <c:v>2.239117250415203</c:v>
                </c:pt>
                <c:pt idx="15">
                  <c:v>1.997064275863965</c:v>
                </c:pt>
                <c:pt idx="16">
                  <c:v>2.2205937535281692</c:v>
                </c:pt>
                <c:pt idx="17">
                  <c:v>2.3430196353239179</c:v>
                </c:pt>
                <c:pt idx="18">
                  <c:v>2.3827146956156224</c:v>
                </c:pt>
                <c:pt idx="19">
                  <c:v>3.5726209870076047</c:v>
                </c:pt>
                <c:pt idx="20">
                  <c:v>2.9155394590428969</c:v>
                </c:pt>
                <c:pt idx="21">
                  <c:v>0.1209472101711766</c:v>
                </c:pt>
                <c:pt idx="22">
                  <c:v>0.58074795286346614</c:v>
                </c:pt>
                <c:pt idx="23">
                  <c:v>1.9540823616041536</c:v>
                </c:pt>
                <c:pt idx="24">
                  <c:v>2.3164085372523533</c:v>
                </c:pt>
                <c:pt idx="25">
                  <c:v>3.1970187681578852</c:v>
                </c:pt>
                <c:pt idx="26">
                  <c:v>1.8153146176575268</c:v>
                </c:pt>
                <c:pt idx="27">
                  <c:v>1.2564527825044336</c:v>
                </c:pt>
                <c:pt idx="28">
                  <c:v>1.3919683919148897</c:v>
                </c:pt>
                <c:pt idx="29">
                  <c:v>1.8866824029072795</c:v>
                </c:pt>
                <c:pt idx="30">
                  <c:v>2.4186362286247718</c:v>
                </c:pt>
                <c:pt idx="31">
                  <c:v>2.1478121008717488</c:v>
                </c:pt>
                <c:pt idx="32">
                  <c:v>2.6281759063718146</c:v>
                </c:pt>
                <c:pt idx="33">
                  <c:v>2.0004813658286542</c:v>
                </c:pt>
                <c:pt idx="34">
                  <c:v>1.9292120345187853</c:v>
                </c:pt>
                <c:pt idx="35">
                  <c:v>0.67812780604609724</c:v>
                </c:pt>
                <c:pt idx="36">
                  <c:v>18.346459788491533</c:v>
                </c:pt>
                <c:pt idx="37">
                  <c:v>28.700755358188285</c:v>
                </c:pt>
                <c:pt idx="38">
                  <c:v>-0.88987600570697256</c:v>
                </c:pt>
                <c:pt idx="39">
                  <c:v>1.8343357003654959</c:v>
                </c:pt>
                <c:pt idx="40">
                  <c:v>2.1816427474272602</c:v>
                </c:pt>
                <c:pt idx="41">
                  <c:v>1.9478312763682482</c:v>
                </c:pt>
                <c:pt idx="42">
                  <c:v>1.18099646718186</c:v>
                </c:pt>
                <c:pt idx="43">
                  <c:v>2.2507427451058848</c:v>
                </c:pt>
                <c:pt idx="44">
                  <c:v>3.1027459628375951</c:v>
                </c:pt>
                <c:pt idx="45">
                  <c:v>1.8780294691307986</c:v>
                </c:pt>
                <c:pt idx="46">
                  <c:v>0.73687623426769389</c:v>
                </c:pt>
                <c:pt idx="47">
                  <c:v>0.47381836415515693</c:v>
                </c:pt>
                <c:pt idx="48">
                  <c:v>0.37472035440966989</c:v>
                </c:pt>
                <c:pt idx="49">
                  <c:v>0.49220337985979762</c:v>
                </c:pt>
                <c:pt idx="50">
                  <c:v>0.48765234323367496</c:v>
                </c:pt>
                <c:pt idx="51">
                  <c:v>0.49089618952041097</c:v>
                </c:pt>
                <c:pt idx="52">
                  <c:v>0.48998558978758266</c:v>
                </c:pt>
                <c:pt idx="53">
                  <c:v>0.53353522568130896</c:v>
                </c:pt>
                <c:pt idx="54">
                  <c:v>0.47016154492175444</c:v>
                </c:pt>
                <c:pt idx="55">
                  <c:v>0.70098586506213523</c:v>
                </c:pt>
                <c:pt idx="56">
                  <c:v>0.42510012317535356</c:v>
                </c:pt>
                <c:pt idx="57">
                  <c:v>0.6993779217432915</c:v>
                </c:pt>
                <c:pt idx="58">
                  <c:v>0.51485145568297064</c:v>
                </c:pt>
                <c:pt idx="59">
                  <c:v>0.61750269060341312</c:v>
                </c:pt>
                <c:pt idx="60">
                  <c:v>0.52447407136504554</c:v>
                </c:pt>
                <c:pt idx="61">
                  <c:v>0.49906626312061469</c:v>
                </c:pt>
                <c:pt idx="62">
                  <c:v>0.48956125433738285</c:v>
                </c:pt>
                <c:pt idx="63">
                  <c:v>0.42734739559632862</c:v>
                </c:pt>
                <c:pt idx="64">
                  <c:v>0.45072957857849116</c:v>
                </c:pt>
                <c:pt idx="65">
                  <c:v>0.50300552270729137</c:v>
                </c:pt>
                <c:pt idx="66">
                  <c:v>0.48240084902549513</c:v>
                </c:pt>
                <c:pt idx="67">
                  <c:v>0.48646119619878608</c:v>
                </c:pt>
                <c:pt idx="68">
                  <c:v>0.46573145260080823</c:v>
                </c:pt>
                <c:pt idx="69">
                  <c:v>0.46700413884100345</c:v>
                </c:pt>
                <c:pt idx="70">
                  <c:v>0.48368572402278531</c:v>
                </c:pt>
                <c:pt idx="71">
                  <c:v>0.46591561614275095</c:v>
                </c:pt>
                <c:pt idx="72">
                  <c:v>0.47084348011313404</c:v>
                </c:pt>
                <c:pt idx="73">
                  <c:v>0.47035443122651732</c:v>
                </c:pt>
                <c:pt idx="74">
                  <c:v>0.43348325288133366</c:v>
                </c:pt>
                <c:pt idx="75">
                  <c:v>0.40718376605606038</c:v>
                </c:pt>
                <c:pt idx="76">
                  <c:v>0.17538542006858987</c:v>
                </c:pt>
                <c:pt idx="77">
                  <c:v>0.23934969826741254</c:v>
                </c:pt>
                <c:pt idx="78">
                  <c:v>0.27662258221890934</c:v>
                </c:pt>
                <c:pt idx="79">
                  <c:v>0.32468533296989566</c:v>
                </c:pt>
                <c:pt idx="80">
                  <c:v>0.33721457615900968</c:v>
                </c:pt>
                <c:pt idx="81">
                  <c:v>0.37428061864462286</c:v>
                </c:pt>
                <c:pt idx="82">
                  <c:v>0.40042355214238395</c:v>
                </c:pt>
                <c:pt idx="83">
                  <c:v>0.38911958319710116</c:v>
                </c:pt>
                <c:pt idx="84">
                  <c:v>0.3920021709724113</c:v>
                </c:pt>
                <c:pt idx="85">
                  <c:v>0.40483191356705256</c:v>
                </c:pt>
                <c:pt idx="86">
                  <c:v>0.42611280900237847</c:v>
                </c:pt>
                <c:pt idx="87">
                  <c:v>0.49102827064493604</c:v>
                </c:pt>
                <c:pt idx="88">
                  <c:v>0.54119783745012573</c:v>
                </c:pt>
                <c:pt idx="89">
                  <c:v>0.4747123108725953</c:v>
                </c:pt>
                <c:pt idx="90">
                  <c:v>0.44539446029460578</c:v>
                </c:pt>
                <c:pt idx="91">
                  <c:v>0.46232189330963996</c:v>
                </c:pt>
                <c:pt idx="92">
                  <c:v>0.46081473607421863</c:v>
                </c:pt>
                <c:pt idx="93">
                  <c:v>0.43256054309610298</c:v>
                </c:pt>
                <c:pt idx="94">
                  <c:v>0.49204941498630828</c:v>
                </c:pt>
                <c:pt idx="95">
                  <c:v>0.55270004948361462</c:v>
                </c:pt>
                <c:pt idx="96">
                  <c:v>0.27297475317387287</c:v>
                </c:pt>
                <c:pt idx="97">
                  <c:v>0.41984297872595788</c:v>
                </c:pt>
                <c:pt idx="98">
                  <c:v>0.53609236170174013</c:v>
                </c:pt>
                <c:pt idx="99">
                  <c:v>0.54659299768526659</c:v>
                </c:pt>
                <c:pt idx="100">
                  <c:v>0.54719543411870486</c:v>
                </c:pt>
                <c:pt idx="101">
                  <c:v>0.87395599172655003</c:v>
                </c:pt>
                <c:pt idx="102">
                  <c:v>2.1890537249139479</c:v>
                </c:pt>
                <c:pt idx="103">
                  <c:v>4.1842736367104205</c:v>
                </c:pt>
                <c:pt idx="104">
                  <c:v>4.1787356858836784</c:v>
                </c:pt>
                <c:pt idx="105">
                  <c:v>2.3449527441044831</c:v>
                </c:pt>
                <c:pt idx="106">
                  <c:v>1.6745029024717011</c:v>
                </c:pt>
                <c:pt idx="107">
                  <c:v>1.3150760316265699</c:v>
                </c:pt>
                <c:pt idx="108">
                  <c:v>2.0554322296217777</c:v>
                </c:pt>
                <c:pt idx="109">
                  <c:v>2.4620052700220914</c:v>
                </c:pt>
                <c:pt idx="110">
                  <c:v>2.9243107702029656</c:v>
                </c:pt>
                <c:pt idx="111">
                  <c:v>2.3623088209478267</c:v>
                </c:pt>
                <c:pt idx="112">
                  <c:v>1.9552075313136854</c:v>
                </c:pt>
                <c:pt idx="113">
                  <c:v>2.3945654416315465</c:v>
                </c:pt>
                <c:pt idx="114">
                  <c:v>3.0319053463406114</c:v>
                </c:pt>
                <c:pt idx="115">
                  <c:v>2.7298769073685407</c:v>
                </c:pt>
                <c:pt idx="116">
                  <c:v>2.091601415853257</c:v>
                </c:pt>
                <c:pt idx="117">
                  <c:v>3.1518879554668731</c:v>
                </c:pt>
                <c:pt idx="118">
                  <c:v>1.1650591118677887</c:v>
                </c:pt>
                <c:pt idx="119">
                  <c:v>0.64544910918531062</c:v>
                </c:pt>
                <c:pt idx="120">
                  <c:v>1.3902681231380376</c:v>
                </c:pt>
                <c:pt idx="121">
                  <c:v>2.9407156854435827</c:v>
                </c:pt>
                <c:pt idx="122">
                  <c:v>2.1447113418558832</c:v>
                </c:pt>
                <c:pt idx="123">
                  <c:v>2.3719868354730567</c:v>
                </c:pt>
                <c:pt idx="124">
                  <c:v>2.5793373047350951</c:v>
                </c:pt>
                <c:pt idx="125">
                  <c:v>1.0849036952687778</c:v>
                </c:pt>
                <c:pt idx="126">
                  <c:v>0.93662717397481465</c:v>
                </c:pt>
                <c:pt idx="127">
                  <c:v>2.1910317266642005</c:v>
                </c:pt>
                <c:pt idx="128">
                  <c:v>2.2569037298171026</c:v>
                </c:pt>
                <c:pt idx="129">
                  <c:v>2.6539421873899838</c:v>
                </c:pt>
                <c:pt idx="130">
                  <c:v>2.3138719030873318</c:v>
                </c:pt>
                <c:pt idx="131">
                  <c:v>2.1904174552878382</c:v>
                </c:pt>
                <c:pt idx="132">
                  <c:v>2.0523598915150503</c:v>
                </c:pt>
                <c:pt idx="133">
                  <c:v>2.1463365363867202</c:v>
                </c:pt>
                <c:pt idx="134">
                  <c:v>2.3440887940835187</c:v>
                </c:pt>
                <c:pt idx="135">
                  <c:v>2.6164675372788668</c:v>
                </c:pt>
                <c:pt idx="136">
                  <c:v>1.6294908572878217</c:v>
                </c:pt>
                <c:pt idx="137">
                  <c:v>1.7319130185051586</c:v>
                </c:pt>
                <c:pt idx="138">
                  <c:v>1.7292043651811837</c:v>
                </c:pt>
                <c:pt idx="139">
                  <c:v>1.6877654823654686</c:v>
                </c:pt>
                <c:pt idx="140">
                  <c:v>2.2064226177597743</c:v>
                </c:pt>
                <c:pt idx="141">
                  <c:v>2.6693895116336672</c:v>
                </c:pt>
                <c:pt idx="142">
                  <c:v>2.6250313862448382</c:v>
                </c:pt>
                <c:pt idx="143">
                  <c:v>2.9536729603647429</c:v>
                </c:pt>
                <c:pt idx="144">
                  <c:v>3.3827976978354752</c:v>
                </c:pt>
                <c:pt idx="145">
                  <c:v>3.0905839670509856</c:v>
                </c:pt>
                <c:pt idx="146">
                  <c:v>2.6354993876803818</c:v>
                </c:pt>
                <c:pt idx="147">
                  <c:v>2.6489409038090335</c:v>
                </c:pt>
                <c:pt idx="148">
                  <c:v>3.1621800264391298</c:v>
                </c:pt>
                <c:pt idx="149">
                  <c:v>3.6087350895844112</c:v>
                </c:pt>
                <c:pt idx="150">
                  <c:v>3.2848629576655455</c:v>
                </c:pt>
                <c:pt idx="151">
                  <c:v>2.3657561407245975</c:v>
                </c:pt>
                <c:pt idx="152">
                  <c:v>2.9184652333503225</c:v>
                </c:pt>
                <c:pt idx="153">
                  <c:v>1.9170214186947918</c:v>
                </c:pt>
                <c:pt idx="154">
                  <c:v>1.4181111100701218</c:v>
                </c:pt>
                <c:pt idx="155">
                  <c:v>1.4843016546252696</c:v>
                </c:pt>
                <c:pt idx="156">
                  <c:v>2.9745671256308737</c:v>
                </c:pt>
                <c:pt idx="157">
                  <c:v>3.8412985559015644</c:v>
                </c:pt>
                <c:pt idx="158">
                  <c:v>3.3382317308077822</c:v>
                </c:pt>
                <c:pt idx="159">
                  <c:v>3.1224039645936577</c:v>
                </c:pt>
                <c:pt idx="160">
                  <c:v>2.6752221893629278</c:v>
                </c:pt>
                <c:pt idx="161">
                  <c:v>3.3898517226704952</c:v>
                </c:pt>
                <c:pt idx="162">
                  <c:v>3.3159955763935303</c:v>
                </c:pt>
                <c:pt idx="163">
                  <c:v>1.3732814363739101</c:v>
                </c:pt>
                <c:pt idx="164">
                  <c:v>3.0365076430084827</c:v>
                </c:pt>
                <c:pt idx="165">
                  <c:v>1.9547061278465836</c:v>
                </c:pt>
                <c:pt idx="166">
                  <c:v>1.1915676025914264</c:v>
                </c:pt>
                <c:pt idx="167">
                  <c:v>1.3458644382414258</c:v>
                </c:pt>
                <c:pt idx="168">
                  <c:v>1.9172208414500347</c:v>
                </c:pt>
                <c:pt idx="169">
                  <c:v>1.9367793530635857</c:v>
                </c:pt>
                <c:pt idx="170">
                  <c:v>2.3330910074557476</c:v>
                </c:pt>
                <c:pt idx="171">
                  <c:v>2.5009867174158602</c:v>
                </c:pt>
                <c:pt idx="172">
                  <c:v>2.282971628397144</c:v>
                </c:pt>
                <c:pt idx="173">
                  <c:v>1.7212697625289166</c:v>
                </c:pt>
                <c:pt idx="174">
                  <c:v>1.3482608448830997</c:v>
                </c:pt>
                <c:pt idx="175">
                  <c:v>1.8902090949300809</c:v>
                </c:pt>
                <c:pt idx="176">
                  <c:v>1.8935506020429098</c:v>
                </c:pt>
                <c:pt idx="177">
                  <c:v>3.6759892439547599</c:v>
                </c:pt>
                <c:pt idx="178">
                  <c:v>6.4958581718470674</c:v>
                </c:pt>
                <c:pt idx="179">
                  <c:v>3.0654060856377647</c:v>
                </c:pt>
                <c:pt idx="180">
                  <c:v>2.2264128487619397</c:v>
                </c:pt>
                <c:pt idx="181">
                  <c:v>0.92416723730326245</c:v>
                </c:pt>
                <c:pt idx="182">
                  <c:v>1.2625869541905781</c:v>
                </c:pt>
                <c:pt idx="183">
                  <c:v>2.5997731107103386</c:v>
                </c:pt>
                <c:pt idx="184">
                  <c:v>3.2180047365007218</c:v>
                </c:pt>
                <c:pt idx="185">
                  <c:v>2.995901748646522</c:v>
                </c:pt>
                <c:pt idx="186">
                  <c:v>2.8873489694385177</c:v>
                </c:pt>
                <c:pt idx="187">
                  <c:v>1.9982465647944565</c:v>
                </c:pt>
                <c:pt idx="188">
                  <c:v>0.82377874800608164</c:v>
                </c:pt>
                <c:pt idx="189">
                  <c:v>2.3530126151837547</c:v>
                </c:pt>
                <c:pt idx="190">
                  <c:v>3.2979349184305069</c:v>
                </c:pt>
                <c:pt idx="191">
                  <c:v>3.7942308032563608</c:v>
                </c:pt>
                <c:pt idx="192">
                  <c:v>2.5025079012372311</c:v>
                </c:pt>
                <c:pt idx="193">
                  <c:v>1.7850932048987567</c:v>
                </c:pt>
                <c:pt idx="194">
                  <c:v>1.7520124938215489</c:v>
                </c:pt>
                <c:pt idx="195">
                  <c:v>2.1334278605985415</c:v>
                </c:pt>
                <c:pt idx="196">
                  <c:v>2.5223042395730428</c:v>
                </c:pt>
                <c:pt idx="197">
                  <c:v>3.0970643714578001</c:v>
                </c:pt>
                <c:pt idx="198">
                  <c:v>3.1700484430365767</c:v>
                </c:pt>
                <c:pt idx="199">
                  <c:v>2.8598532407019897</c:v>
                </c:pt>
                <c:pt idx="200">
                  <c:v>2.9048353167219791</c:v>
                </c:pt>
                <c:pt idx="201">
                  <c:v>2.5659245223432814</c:v>
                </c:pt>
                <c:pt idx="202">
                  <c:v>2.1586879682241142</c:v>
                </c:pt>
                <c:pt idx="203">
                  <c:v>2.5402895383774999</c:v>
                </c:pt>
                <c:pt idx="204">
                  <c:v>2.7815429554625881</c:v>
                </c:pt>
                <c:pt idx="205">
                  <c:v>2.5779818374840251</c:v>
                </c:pt>
                <c:pt idx="206">
                  <c:v>2.2974087325990942</c:v>
                </c:pt>
                <c:pt idx="207">
                  <c:v>1.7890367825962499</c:v>
                </c:pt>
                <c:pt idx="208">
                  <c:v>1.5556743669567621</c:v>
                </c:pt>
                <c:pt idx="209">
                  <c:v>1.6214229607903901</c:v>
                </c:pt>
                <c:pt idx="210">
                  <c:v>1.6199782922908794</c:v>
                </c:pt>
                <c:pt idx="211">
                  <c:v>1.72408529193613</c:v>
                </c:pt>
                <c:pt idx="212">
                  <c:v>1.8898828272647101</c:v>
                </c:pt>
                <c:pt idx="213">
                  <c:v>1.5971494684724596</c:v>
                </c:pt>
                <c:pt idx="214">
                  <c:v>1.7009292671793794</c:v>
                </c:pt>
                <c:pt idx="215">
                  <c:v>2.3349326984357868</c:v>
                </c:pt>
                <c:pt idx="216">
                  <c:v>2.5935181653220782</c:v>
                </c:pt>
                <c:pt idx="217">
                  <c:v>2.0409525716956116</c:v>
                </c:pt>
                <c:pt idx="218">
                  <c:v>1.6776062483957319</c:v>
                </c:pt>
                <c:pt idx="219">
                  <c:v>1.8835402471204767</c:v>
                </c:pt>
                <c:pt idx="220">
                  <c:v>2.5651206491229526</c:v>
                </c:pt>
                <c:pt idx="221">
                  <c:v>2.8175509879291867</c:v>
                </c:pt>
                <c:pt idx="222">
                  <c:v>3.3305712653757356</c:v>
                </c:pt>
                <c:pt idx="223">
                  <c:v>2.6886599616971982</c:v>
                </c:pt>
                <c:pt idx="224">
                  <c:v>1.46476812813829</c:v>
                </c:pt>
                <c:pt idx="225">
                  <c:v>1.1244161494020701</c:v>
                </c:pt>
                <c:pt idx="226">
                  <c:v>1.3127404312637732</c:v>
                </c:pt>
                <c:pt idx="227">
                  <c:v>2.0513118704733846</c:v>
                </c:pt>
                <c:pt idx="228">
                  <c:v>2.3854280343501566</c:v>
                </c:pt>
                <c:pt idx="229">
                  <c:v>2.383851049404766</c:v>
                </c:pt>
                <c:pt idx="230">
                  <c:v>2.4260578137839137</c:v>
                </c:pt>
                <c:pt idx="231">
                  <c:v>2.2962167628624242</c:v>
                </c:pt>
                <c:pt idx="232">
                  <c:v>2.0870171681378609</c:v>
                </c:pt>
                <c:pt idx="233">
                  <c:v>1.7796499777085082</c:v>
                </c:pt>
                <c:pt idx="234">
                  <c:v>2.203128442388198</c:v>
                </c:pt>
                <c:pt idx="235">
                  <c:v>2.0671140471302101</c:v>
                </c:pt>
                <c:pt idx="236">
                  <c:v>1.6593571686013993</c:v>
                </c:pt>
                <c:pt idx="237">
                  <c:v>1.3323496302956364</c:v>
                </c:pt>
                <c:pt idx="238">
                  <c:v>1.0852891337933501</c:v>
                </c:pt>
                <c:pt idx="239">
                  <c:v>1.0872667473056137</c:v>
                </c:pt>
                <c:pt idx="240">
                  <c:v>1.4994984436240262</c:v>
                </c:pt>
                <c:pt idx="241">
                  <c:v>1.8010809805848449</c:v>
                </c:pt>
                <c:pt idx="242">
                  <c:v>1.9555740575056244</c:v>
                </c:pt>
                <c:pt idx="243">
                  <c:v>1.4562746117839358</c:v>
                </c:pt>
                <c:pt idx="244">
                  <c:v>1.6464985042860989</c:v>
                </c:pt>
                <c:pt idx="245">
                  <c:v>1.2839774620267841</c:v>
                </c:pt>
                <c:pt idx="246">
                  <c:v>1.5833552820884456</c:v>
                </c:pt>
                <c:pt idx="247">
                  <c:v>1.8695582500934778</c:v>
                </c:pt>
                <c:pt idx="248">
                  <c:v>1.8393781134888265</c:v>
                </c:pt>
                <c:pt idx="249">
                  <c:v>1.9362736249995933</c:v>
                </c:pt>
                <c:pt idx="250">
                  <c:v>1.9926039703642544</c:v>
                </c:pt>
                <c:pt idx="251">
                  <c:v>1.5868208487316713</c:v>
                </c:pt>
                <c:pt idx="252">
                  <c:v>2.4024192193537472</c:v>
                </c:pt>
                <c:pt idx="253">
                  <c:v>3.3630781869153648</c:v>
                </c:pt>
                <c:pt idx="254">
                  <c:v>2.2380702221518582</c:v>
                </c:pt>
                <c:pt idx="255">
                  <c:v>0.85883324385154569</c:v>
                </c:pt>
                <c:pt idx="256">
                  <c:v>1.2342685411853889</c:v>
                </c:pt>
                <c:pt idx="257">
                  <c:v>2.2818276431861682</c:v>
                </c:pt>
                <c:pt idx="258">
                  <c:v>2.9832695021165092</c:v>
                </c:pt>
                <c:pt idx="259">
                  <c:v>2.8955920339971613</c:v>
                </c:pt>
                <c:pt idx="260">
                  <c:v>3.5284079008222182</c:v>
                </c:pt>
                <c:pt idx="261">
                  <c:v>1.9627340777264384</c:v>
                </c:pt>
                <c:pt idx="262">
                  <c:v>1.7078888093450437</c:v>
                </c:pt>
                <c:pt idx="263">
                  <c:v>2.0730190473867802</c:v>
                </c:pt>
                <c:pt idx="264">
                  <c:v>1.713712042744755</c:v>
                </c:pt>
                <c:pt idx="265">
                  <c:v>2.1250286612728879</c:v>
                </c:pt>
                <c:pt idx="266">
                  <c:v>3.021878399613191</c:v>
                </c:pt>
                <c:pt idx="267">
                  <c:v>2.3565399304288492</c:v>
                </c:pt>
                <c:pt idx="268">
                  <c:v>1.2137489347416281</c:v>
                </c:pt>
                <c:pt idx="269">
                  <c:v>1.2781730646329521</c:v>
                </c:pt>
                <c:pt idx="270">
                  <c:v>1.3771074096293061</c:v>
                </c:pt>
                <c:pt idx="271">
                  <c:v>1.9010749714838784</c:v>
                </c:pt>
                <c:pt idx="272">
                  <c:v>2.5682236177157742</c:v>
                </c:pt>
                <c:pt idx="273">
                  <c:v>1.9208363870439578</c:v>
                </c:pt>
                <c:pt idx="274">
                  <c:v>2.2472974729443709</c:v>
                </c:pt>
                <c:pt idx="275">
                  <c:v>2.2016162453377608</c:v>
                </c:pt>
                <c:pt idx="276">
                  <c:v>1.8694478981702225</c:v>
                </c:pt>
                <c:pt idx="277">
                  <c:v>1.0612727877824177</c:v>
                </c:pt>
                <c:pt idx="278">
                  <c:v>1.2756767019900557</c:v>
                </c:pt>
                <c:pt idx="279">
                  <c:v>2.2545664543034745</c:v>
                </c:pt>
                <c:pt idx="280">
                  <c:v>3.8329482827500239</c:v>
                </c:pt>
                <c:pt idx="281">
                  <c:v>2.9035468296501197</c:v>
                </c:pt>
                <c:pt idx="282">
                  <c:v>3.2786721127662979</c:v>
                </c:pt>
                <c:pt idx="283">
                  <c:v>4.3857437212720418</c:v>
                </c:pt>
                <c:pt idx="284">
                  <c:v>1.835713988833318</c:v>
                </c:pt>
                <c:pt idx="285">
                  <c:v>1.4383243953564215</c:v>
                </c:pt>
                <c:pt idx="286">
                  <c:v>1.9371278067343141</c:v>
                </c:pt>
                <c:pt idx="287">
                  <c:v>2.2856900664817994</c:v>
                </c:pt>
                <c:pt idx="288">
                  <c:v>1.5579504531978419</c:v>
                </c:pt>
                <c:pt idx="289">
                  <c:v>2.1551168631808668</c:v>
                </c:pt>
                <c:pt idx="290">
                  <c:v>1.9916786693643385</c:v>
                </c:pt>
                <c:pt idx="291">
                  <c:v>2.2889748554215297</c:v>
                </c:pt>
                <c:pt idx="292">
                  <c:v>1.4089790043088102</c:v>
                </c:pt>
                <c:pt idx="293">
                  <c:v>0.85907969135609863</c:v>
                </c:pt>
                <c:pt idx="294">
                  <c:v>0.60960766057370819</c:v>
                </c:pt>
                <c:pt idx="295">
                  <c:v>1.3612283943372898</c:v>
                </c:pt>
                <c:pt idx="296">
                  <c:v>0.928161599470817</c:v>
                </c:pt>
                <c:pt idx="297">
                  <c:v>1.3378012098561796</c:v>
                </c:pt>
                <c:pt idx="298">
                  <c:v>1.4244678384633824</c:v>
                </c:pt>
                <c:pt idx="299">
                  <c:v>0.79555820137209987</c:v>
                </c:pt>
                <c:pt idx="300">
                  <c:v>1.4080832556028462</c:v>
                </c:pt>
                <c:pt idx="301">
                  <c:v>2.4398075857553008</c:v>
                </c:pt>
                <c:pt idx="302">
                  <c:v>2.5423124664519596</c:v>
                </c:pt>
                <c:pt idx="303">
                  <c:v>1.2208868181134176</c:v>
                </c:pt>
                <c:pt idx="304">
                  <c:v>0.76231985822249582</c:v>
                </c:pt>
                <c:pt idx="305">
                  <c:v>0.89239437263247934</c:v>
                </c:pt>
                <c:pt idx="306">
                  <c:v>1.3795263913457712</c:v>
                </c:pt>
                <c:pt idx="307">
                  <c:v>2.7292271610453493</c:v>
                </c:pt>
                <c:pt idx="308">
                  <c:v>1.9429140757907495</c:v>
                </c:pt>
                <c:pt idx="309">
                  <c:v>2.0456077547130342</c:v>
                </c:pt>
                <c:pt idx="310">
                  <c:v>3.6447829828775546</c:v>
                </c:pt>
                <c:pt idx="311">
                  <c:v>3.8395636137354798</c:v>
                </c:pt>
                <c:pt idx="312">
                  <c:v>1.7314730722767284</c:v>
                </c:pt>
                <c:pt idx="313">
                  <c:v>1.2496419010362643</c:v>
                </c:pt>
                <c:pt idx="314">
                  <c:v>2.2348919136836987</c:v>
                </c:pt>
                <c:pt idx="315">
                  <c:v>3.2688134738936769</c:v>
                </c:pt>
                <c:pt idx="316">
                  <c:v>2.9709381760218587</c:v>
                </c:pt>
                <c:pt idx="317">
                  <c:v>2.1930188504787878</c:v>
                </c:pt>
                <c:pt idx="318">
                  <c:v>1.6026580670380175</c:v>
                </c:pt>
                <c:pt idx="319">
                  <c:v>1.954705752165927</c:v>
                </c:pt>
                <c:pt idx="320">
                  <c:v>2.7959181927558108</c:v>
                </c:pt>
                <c:pt idx="321">
                  <c:v>2.4937550456272644</c:v>
                </c:pt>
                <c:pt idx="322">
                  <c:v>1.7481571510033211</c:v>
                </c:pt>
                <c:pt idx="323">
                  <c:v>1.5961975028376845</c:v>
                </c:pt>
                <c:pt idx="324">
                  <c:v>2.603889595081168</c:v>
                </c:pt>
                <c:pt idx="325">
                  <c:v>3.1341895655222172</c:v>
                </c:pt>
                <c:pt idx="326">
                  <c:v>2.1925789268670384</c:v>
                </c:pt>
                <c:pt idx="327">
                  <c:v>2.1087072604151498</c:v>
                </c:pt>
                <c:pt idx="328">
                  <c:v>3.1407452876032638</c:v>
                </c:pt>
                <c:pt idx="329">
                  <c:v>2.2408699030233477</c:v>
                </c:pt>
                <c:pt idx="330">
                  <c:v>3.2574661619864842</c:v>
                </c:pt>
                <c:pt idx="331">
                  <c:v>1.6816499766952475</c:v>
                </c:pt>
                <c:pt idx="332">
                  <c:v>2.1801037635623675</c:v>
                </c:pt>
                <c:pt idx="333">
                  <c:v>2.1290204734183997</c:v>
                </c:pt>
                <c:pt idx="334">
                  <c:v>1.3482975922841258</c:v>
                </c:pt>
                <c:pt idx="335">
                  <c:v>0.84137712528462338</c:v>
                </c:pt>
                <c:pt idx="336">
                  <c:v>1.317773301765669</c:v>
                </c:pt>
                <c:pt idx="337">
                  <c:v>1.585584319198623</c:v>
                </c:pt>
                <c:pt idx="338">
                  <c:v>2.1332287300630277</c:v>
                </c:pt>
                <c:pt idx="339">
                  <c:v>2.1819912019779641</c:v>
                </c:pt>
                <c:pt idx="340">
                  <c:v>1.6757967075523483</c:v>
                </c:pt>
                <c:pt idx="341">
                  <c:v>1.5910125067220309</c:v>
                </c:pt>
                <c:pt idx="342">
                  <c:v>2.4098100565296603</c:v>
                </c:pt>
                <c:pt idx="343">
                  <c:v>3.065180038232568</c:v>
                </c:pt>
                <c:pt idx="344">
                  <c:v>1.7055055852172796</c:v>
                </c:pt>
                <c:pt idx="345">
                  <c:v>1.3368952710835631</c:v>
                </c:pt>
                <c:pt idx="346">
                  <c:v>2.4754075834363913</c:v>
                </c:pt>
                <c:pt idx="347">
                  <c:v>1.6900941702797501</c:v>
                </c:pt>
                <c:pt idx="348">
                  <c:v>1.2349360856522946</c:v>
                </c:pt>
                <c:pt idx="349">
                  <c:v>1.8602450768881522</c:v>
                </c:pt>
                <c:pt idx="350">
                  <c:v>1.546861738579195</c:v>
                </c:pt>
                <c:pt idx="351">
                  <c:v>1.6256541892015581</c:v>
                </c:pt>
                <c:pt idx="352">
                  <c:v>2.1692004425449767</c:v>
                </c:pt>
                <c:pt idx="353">
                  <c:v>2.2755567591558243</c:v>
                </c:pt>
                <c:pt idx="354">
                  <c:v>1.764860655294813</c:v>
                </c:pt>
                <c:pt idx="355">
                  <c:v>2.1487206767427138</c:v>
                </c:pt>
                <c:pt idx="356">
                  <c:v>2.6317316255787566</c:v>
                </c:pt>
                <c:pt idx="357">
                  <c:v>3.1833641045573886</c:v>
                </c:pt>
                <c:pt idx="358">
                  <c:v>3.6152881497633107</c:v>
                </c:pt>
                <c:pt idx="359">
                  <c:v>2.3481093450482637</c:v>
                </c:pt>
                <c:pt idx="360">
                  <c:v>1.7833052726748486</c:v>
                </c:pt>
                <c:pt idx="361">
                  <c:v>1.7623769483237881</c:v>
                </c:pt>
                <c:pt idx="362">
                  <c:v>2.6726236284304474</c:v>
                </c:pt>
                <c:pt idx="363">
                  <c:v>2.6956246813223412</c:v>
                </c:pt>
                <c:pt idx="364">
                  <c:v>2.5072990664296602</c:v>
                </c:pt>
                <c:pt idx="365">
                  <c:v>3.4124601413467039</c:v>
                </c:pt>
                <c:pt idx="366">
                  <c:v>2.1919728226796122</c:v>
                </c:pt>
                <c:pt idx="367">
                  <c:v>2.1253689715820214</c:v>
                </c:pt>
                <c:pt idx="368">
                  <c:v>1.7739100046162981</c:v>
                </c:pt>
                <c:pt idx="369">
                  <c:v>1.8311670966336049</c:v>
                </c:pt>
                <c:pt idx="370">
                  <c:v>2.2201893408906299</c:v>
                </c:pt>
                <c:pt idx="371">
                  <c:v>2.6835260254104436</c:v>
                </c:pt>
                <c:pt idx="372">
                  <c:v>2.9036508675445996</c:v>
                </c:pt>
                <c:pt idx="373">
                  <c:v>2.4881364217642838</c:v>
                </c:pt>
                <c:pt idx="374">
                  <c:v>2.4726859780388732</c:v>
                </c:pt>
                <c:pt idx="375">
                  <c:v>2.1602548568794271</c:v>
                </c:pt>
                <c:pt idx="376">
                  <c:v>2.0874386694646678</c:v>
                </c:pt>
                <c:pt idx="377">
                  <c:v>2.2247110955187002</c:v>
                </c:pt>
                <c:pt idx="378">
                  <c:v>1.9688059319867126</c:v>
                </c:pt>
                <c:pt idx="379">
                  <c:v>1.5663042702675418</c:v>
                </c:pt>
                <c:pt idx="380">
                  <c:v>1.667465542813735</c:v>
                </c:pt>
                <c:pt idx="381">
                  <c:v>1.4181894230517897</c:v>
                </c:pt>
                <c:pt idx="382">
                  <c:v>0.93003716352584043</c:v>
                </c:pt>
                <c:pt idx="383">
                  <c:v>1.0580559202147513</c:v>
                </c:pt>
                <c:pt idx="384">
                  <c:v>1.2176285247951582</c:v>
                </c:pt>
                <c:pt idx="385">
                  <c:v>1.1702510287630556</c:v>
                </c:pt>
                <c:pt idx="386">
                  <c:v>1.3100537461428081</c:v>
                </c:pt>
                <c:pt idx="387">
                  <c:v>1.4029945622324453</c:v>
                </c:pt>
                <c:pt idx="388">
                  <c:v>1.3830831561057044</c:v>
                </c:pt>
                <c:pt idx="389">
                  <c:v>1.3398786730152319</c:v>
                </c:pt>
                <c:pt idx="390">
                  <c:v>1.2296493040184908</c:v>
                </c:pt>
                <c:pt idx="391">
                  <c:v>1.8279484493324198</c:v>
                </c:pt>
                <c:pt idx="392">
                  <c:v>1.7982619534630893</c:v>
                </c:pt>
                <c:pt idx="393">
                  <c:v>1.371443112748268</c:v>
                </c:pt>
                <c:pt idx="394">
                  <c:v>1.6297341641111782</c:v>
                </c:pt>
                <c:pt idx="395">
                  <c:v>1.6907701679751663</c:v>
                </c:pt>
                <c:pt idx="396">
                  <c:v>2.7408185664531213</c:v>
                </c:pt>
                <c:pt idx="397">
                  <c:v>1.2872586326464055</c:v>
                </c:pt>
                <c:pt idx="398">
                  <c:v>0.76165517121486903</c:v>
                </c:pt>
                <c:pt idx="399">
                  <c:v>1.6519814566576758</c:v>
                </c:pt>
                <c:pt idx="400">
                  <c:v>3.4308771654849197</c:v>
                </c:pt>
                <c:pt idx="401">
                  <c:v>2.2911183611668151</c:v>
                </c:pt>
                <c:pt idx="402">
                  <c:v>1.5228210556709716</c:v>
                </c:pt>
                <c:pt idx="403">
                  <c:v>1.0439492289246259</c:v>
                </c:pt>
                <c:pt idx="404">
                  <c:v>1.0579711620823136</c:v>
                </c:pt>
                <c:pt idx="405">
                  <c:v>1.2059305901647792</c:v>
                </c:pt>
                <c:pt idx="406">
                  <c:v>1.4126948661841008</c:v>
                </c:pt>
                <c:pt idx="407">
                  <c:v>2.3529278359867547</c:v>
                </c:pt>
                <c:pt idx="408">
                  <c:v>2.2378750868445607</c:v>
                </c:pt>
                <c:pt idx="409">
                  <c:v>1.6385107695163905</c:v>
                </c:pt>
                <c:pt idx="410">
                  <c:v>2.4870299458257601</c:v>
                </c:pt>
                <c:pt idx="411">
                  <c:v>2.1221866451494042</c:v>
                </c:pt>
                <c:pt idx="412">
                  <c:v>1.8225149260358422</c:v>
                </c:pt>
                <c:pt idx="413">
                  <c:v>2.7010257584967414</c:v>
                </c:pt>
                <c:pt idx="414">
                  <c:v>2.3708504325450512</c:v>
                </c:pt>
                <c:pt idx="415">
                  <c:v>2.2970050983221162</c:v>
                </c:pt>
                <c:pt idx="416">
                  <c:v>1.2863285493605201</c:v>
                </c:pt>
                <c:pt idx="417">
                  <c:v>1.4156252129311726</c:v>
                </c:pt>
                <c:pt idx="418">
                  <c:v>1.423873247644595</c:v>
                </c:pt>
                <c:pt idx="419">
                  <c:v>1.6197829490848241</c:v>
                </c:pt>
                <c:pt idx="420">
                  <c:v>1.635107081345972</c:v>
                </c:pt>
                <c:pt idx="421">
                  <c:v>1.5320206501252558</c:v>
                </c:pt>
                <c:pt idx="422">
                  <c:v>1.807080243656374</c:v>
                </c:pt>
                <c:pt idx="423">
                  <c:v>1.5840149578831342</c:v>
                </c:pt>
                <c:pt idx="424">
                  <c:v>1.3253271791029479</c:v>
                </c:pt>
                <c:pt idx="425">
                  <c:v>1.3256765111523279</c:v>
                </c:pt>
                <c:pt idx="426">
                  <c:v>1.4356493105828694</c:v>
                </c:pt>
                <c:pt idx="427">
                  <c:v>1.7105753254471718</c:v>
                </c:pt>
                <c:pt idx="428">
                  <c:v>2.115929962718234</c:v>
                </c:pt>
                <c:pt idx="429">
                  <c:v>2.3111272998886507</c:v>
                </c:pt>
                <c:pt idx="430">
                  <c:v>2.3496375583531632</c:v>
                </c:pt>
                <c:pt idx="431">
                  <c:v>2.4158838499337367</c:v>
                </c:pt>
                <c:pt idx="432">
                  <c:v>2.4446143901959712</c:v>
                </c:pt>
                <c:pt idx="433">
                  <c:v>2.3706228143035792</c:v>
                </c:pt>
                <c:pt idx="434">
                  <c:v>2.2185937958567612</c:v>
                </c:pt>
                <c:pt idx="435">
                  <c:v>2.2395434102012337</c:v>
                </c:pt>
                <c:pt idx="436">
                  <c:v>2.3348286508364477</c:v>
                </c:pt>
                <c:pt idx="437">
                  <c:v>2.2463822797007151</c:v>
                </c:pt>
                <c:pt idx="438">
                  <c:v>2.4483146649340193</c:v>
                </c:pt>
                <c:pt idx="439">
                  <c:v>2.5051957400910303</c:v>
                </c:pt>
                <c:pt idx="440">
                  <c:v>2.400936995745929</c:v>
                </c:pt>
                <c:pt idx="441">
                  <c:v>2.3056683273506438</c:v>
                </c:pt>
                <c:pt idx="442">
                  <c:v>2.1392644486476571</c:v>
                </c:pt>
                <c:pt idx="443">
                  <c:v>2.0050498374298864</c:v>
                </c:pt>
                <c:pt idx="444">
                  <c:v>1.9332565156786021</c:v>
                </c:pt>
                <c:pt idx="445">
                  <c:v>1.840133588205568</c:v>
                </c:pt>
                <c:pt idx="446">
                  <c:v>1.8081155259417929</c:v>
                </c:pt>
                <c:pt idx="447">
                  <c:v>2.2358587468565152</c:v>
                </c:pt>
                <c:pt idx="448">
                  <c:v>2.7687556573132421</c:v>
                </c:pt>
                <c:pt idx="449">
                  <c:v>0.97111987380078468</c:v>
                </c:pt>
                <c:pt idx="450">
                  <c:v>0.82915080779678962</c:v>
                </c:pt>
                <c:pt idx="451">
                  <c:v>0.79863300650386948</c:v>
                </c:pt>
                <c:pt idx="452">
                  <c:v>1.1553619856299486</c:v>
                </c:pt>
                <c:pt idx="453">
                  <c:v>2.1280738878981493</c:v>
                </c:pt>
                <c:pt idx="454">
                  <c:v>3.7244795847922054</c:v>
                </c:pt>
                <c:pt idx="455">
                  <c:v>5.8115400581153871</c:v>
                </c:pt>
                <c:pt idx="456">
                  <c:v>2.6895755951905382</c:v>
                </c:pt>
                <c:pt idx="457">
                  <c:v>2.2489265016303484</c:v>
                </c:pt>
                <c:pt idx="458">
                  <c:v>2.1106637225613785</c:v>
                </c:pt>
                <c:pt idx="459">
                  <c:v>2.0526168155666578</c:v>
                </c:pt>
                <c:pt idx="460">
                  <c:v>2.1887270031285002</c:v>
                </c:pt>
                <c:pt idx="461">
                  <c:v>2.1303505435757595</c:v>
                </c:pt>
                <c:pt idx="462">
                  <c:v>1.593125746253639</c:v>
                </c:pt>
                <c:pt idx="463">
                  <c:v>1.2775678285914385</c:v>
                </c:pt>
                <c:pt idx="464">
                  <c:v>1.0657457346221273</c:v>
                </c:pt>
                <c:pt idx="465">
                  <c:v>0.78699596485705259</c:v>
                </c:pt>
                <c:pt idx="466">
                  <c:v>0.7055959547917946</c:v>
                </c:pt>
                <c:pt idx="467">
                  <c:v>0.84068335276935668</c:v>
                </c:pt>
                <c:pt idx="468">
                  <c:v>1.0442108448920364</c:v>
                </c:pt>
                <c:pt idx="469">
                  <c:v>1.1775398818878249</c:v>
                </c:pt>
                <c:pt idx="470">
                  <c:v>1.1966068898289881</c:v>
                </c:pt>
                <c:pt idx="471">
                  <c:v>1.1529116385080127</c:v>
                </c:pt>
                <c:pt idx="472">
                  <c:v>1.1120977928988363</c:v>
                </c:pt>
                <c:pt idx="473">
                  <c:v>1.1278380753892379</c:v>
                </c:pt>
                <c:pt idx="474">
                  <c:v>1.1707809752260165</c:v>
                </c:pt>
                <c:pt idx="475">
                  <c:v>1.236350855532262</c:v>
                </c:pt>
                <c:pt idx="476">
                  <c:v>1.1196956080197911</c:v>
                </c:pt>
                <c:pt idx="477">
                  <c:v>0.2278145596285055</c:v>
                </c:pt>
                <c:pt idx="478">
                  <c:v>0.85667143459411244</c:v>
                </c:pt>
                <c:pt idx="479">
                  <c:v>1.8661069528492469</c:v>
                </c:pt>
                <c:pt idx="480">
                  <c:v>0.89044588747946762</c:v>
                </c:pt>
                <c:pt idx="481">
                  <c:v>0.88940908797485252</c:v>
                </c:pt>
                <c:pt idx="482">
                  <c:v>0.88647631927460857</c:v>
                </c:pt>
                <c:pt idx="483">
                  <c:v>0.85573260980190358</c:v>
                </c:pt>
                <c:pt idx="484">
                  <c:v>0.80060085737916398</c:v>
                </c:pt>
                <c:pt idx="485">
                  <c:v>0.82245488854018989</c:v>
                </c:pt>
                <c:pt idx="486">
                  <c:v>0.80835216450700365</c:v>
                </c:pt>
                <c:pt idx="487">
                  <c:v>0.89548635456720727</c:v>
                </c:pt>
                <c:pt idx="488">
                  <c:v>0.57569581556029337</c:v>
                </c:pt>
                <c:pt idx="489">
                  <c:v>0.56305063879616735</c:v>
                </c:pt>
                <c:pt idx="490">
                  <c:v>0.45640552233459181</c:v>
                </c:pt>
                <c:pt idx="491">
                  <c:v>0.46962929496433631</c:v>
                </c:pt>
                <c:pt idx="492">
                  <c:v>0.40917824875040082</c:v>
                </c:pt>
                <c:pt idx="493">
                  <c:v>0.56323636823259959</c:v>
                </c:pt>
                <c:pt idx="494">
                  <c:v>0.43027757488505175</c:v>
                </c:pt>
                <c:pt idx="495">
                  <c:v>0.45885572255046181</c:v>
                </c:pt>
                <c:pt idx="496">
                  <c:v>0.46363882525082473</c:v>
                </c:pt>
                <c:pt idx="497">
                  <c:v>0.46079461025355989</c:v>
                </c:pt>
                <c:pt idx="498">
                  <c:v>0.38965012064497256</c:v>
                </c:pt>
                <c:pt idx="499">
                  <c:v>0.5053034748230163</c:v>
                </c:pt>
                <c:pt idx="500">
                  <c:v>0.36126171415965708</c:v>
                </c:pt>
                <c:pt idx="501">
                  <c:v>0.41988153309319348</c:v>
                </c:pt>
                <c:pt idx="502">
                  <c:v>0.52821302710418294</c:v>
                </c:pt>
                <c:pt idx="503">
                  <c:v>0.44318747975141232</c:v>
                </c:pt>
                <c:pt idx="504">
                  <c:v>0.57067084355807829</c:v>
                </c:pt>
                <c:pt idx="505">
                  <c:v>0.5521712003024547</c:v>
                </c:pt>
                <c:pt idx="506">
                  <c:v>0.44200163735154802</c:v>
                </c:pt>
                <c:pt idx="507">
                  <c:v>0.39399221916630156</c:v>
                </c:pt>
                <c:pt idx="508">
                  <c:v>0.384844480800209</c:v>
                </c:pt>
                <c:pt idx="509">
                  <c:v>0.38007503416803584</c:v>
                </c:pt>
                <c:pt idx="510">
                  <c:v>0.40046309164088184</c:v>
                </c:pt>
                <c:pt idx="511">
                  <c:v>0.39912927832359962</c:v>
                </c:pt>
                <c:pt idx="512">
                  <c:v>0.37976115608044336</c:v>
                </c:pt>
                <c:pt idx="513">
                  <c:v>0.40952789147739632</c:v>
                </c:pt>
                <c:pt idx="514">
                  <c:v>0.59936631469433643</c:v>
                </c:pt>
                <c:pt idx="515">
                  <c:v>0.49910690313831102</c:v>
                </c:pt>
                <c:pt idx="516">
                  <c:v>0.44517926026329152</c:v>
                </c:pt>
                <c:pt idx="517">
                  <c:v>0.32198606917060518</c:v>
                </c:pt>
                <c:pt idx="518">
                  <c:v>0.29022741794618234</c:v>
                </c:pt>
                <c:pt idx="519">
                  <c:v>0.28657337397945309</c:v>
                </c:pt>
                <c:pt idx="520">
                  <c:v>0.41064081380197281</c:v>
                </c:pt>
                <c:pt idx="521">
                  <c:v>0.30212249812103886</c:v>
                </c:pt>
                <c:pt idx="522">
                  <c:v>0.3227525450741705</c:v>
                </c:pt>
                <c:pt idx="523">
                  <c:v>0.33336558987421316</c:v>
                </c:pt>
                <c:pt idx="524">
                  <c:v>0.34792034426094437</c:v>
                </c:pt>
                <c:pt idx="525">
                  <c:v>0.33136234624628103</c:v>
                </c:pt>
                <c:pt idx="526">
                  <c:v>0.45280648495960002</c:v>
                </c:pt>
                <c:pt idx="527">
                  <c:v>0.39116888162272367</c:v>
                </c:pt>
                <c:pt idx="528">
                  <c:v>0.38205011731523991</c:v>
                </c:pt>
                <c:pt idx="529">
                  <c:v>0.26593806117017182</c:v>
                </c:pt>
                <c:pt idx="530">
                  <c:v>0.35735301663264912</c:v>
                </c:pt>
                <c:pt idx="531">
                  <c:v>0.28082420319898688</c:v>
                </c:pt>
                <c:pt idx="532">
                  <c:v>0.31283749044485626</c:v>
                </c:pt>
                <c:pt idx="533">
                  <c:v>0.27287544600267238</c:v>
                </c:pt>
                <c:pt idx="534">
                  <c:v>0.27373482716557734</c:v>
                </c:pt>
                <c:pt idx="535">
                  <c:v>0.66194679507161513</c:v>
                </c:pt>
                <c:pt idx="536">
                  <c:v>0.49634788557280329</c:v>
                </c:pt>
                <c:pt idx="537">
                  <c:v>0.43963801169281858</c:v>
                </c:pt>
                <c:pt idx="538">
                  <c:v>0.3268027706252184</c:v>
                </c:pt>
                <c:pt idx="539">
                  <c:v>0.63401683354485128</c:v>
                </c:pt>
                <c:pt idx="540">
                  <c:v>0.5088722607820646</c:v>
                </c:pt>
                <c:pt idx="541">
                  <c:v>0.32076177300943853</c:v>
                </c:pt>
                <c:pt idx="542">
                  <c:v>0.5241294411570625</c:v>
                </c:pt>
                <c:pt idx="543">
                  <c:v>0.65377380454060763</c:v>
                </c:pt>
                <c:pt idx="544">
                  <c:v>0.54388637328265543</c:v>
                </c:pt>
                <c:pt idx="545">
                  <c:v>0.50159899006660058</c:v>
                </c:pt>
                <c:pt idx="546">
                  <c:v>0.64154133142600056</c:v>
                </c:pt>
                <c:pt idx="547">
                  <c:v>0.43393586144729412</c:v>
                </c:pt>
                <c:pt idx="548">
                  <c:v>0.55554841859697224</c:v>
                </c:pt>
                <c:pt idx="549">
                  <c:v>0.40011236672773232</c:v>
                </c:pt>
                <c:pt idx="550">
                  <c:v>0.3303687316734526</c:v>
                </c:pt>
                <c:pt idx="551">
                  <c:v>0.41411252070110516</c:v>
                </c:pt>
                <c:pt idx="552">
                  <c:v>0.8160592523508241</c:v>
                </c:pt>
                <c:pt idx="553">
                  <c:v>0.57499681388953006</c:v>
                </c:pt>
                <c:pt idx="554">
                  <c:v>0.49464554417615075</c:v>
                </c:pt>
                <c:pt idx="555">
                  <c:v>0.36361292122229588</c:v>
                </c:pt>
                <c:pt idx="556">
                  <c:v>0.47588369487099003</c:v>
                </c:pt>
                <c:pt idx="557">
                  <c:v>0.5139434292666295</c:v>
                </c:pt>
                <c:pt idx="558">
                  <c:v>0.46672415284561181</c:v>
                </c:pt>
                <c:pt idx="559">
                  <c:v>0.43878644897020813</c:v>
                </c:pt>
                <c:pt idx="560">
                  <c:v>0.40176833165585585</c:v>
                </c:pt>
                <c:pt idx="561">
                  <c:v>0.42587609526814341</c:v>
                </c:pt>
                <c:pt idx="562">
                  <c:v>0.34596426792709695</c:v>
                </c:pt>
                <c:pt idx="563">
                  <c:v>0.27847805726578301</c:v>
                </c:pt>
                <c:pt idx="564">
                  <c:v>0.28994450983981945</c:v>
                </c:pt>
                <c:pt idx="565">
                  <c:v>0.31825439754378892</c:v>
                </c:pt>
                <c:pt idx="566">
                  <c:v>0.36376019196863413</c:v>
                </c:pt>
                <c:pt idx="567">
                  <c:v>0.42105027314801152</c:v>
                </c:pt>
                <c:pt idx="568">
                  <c:v>0.47386599389952538</c:v>
                </c:pt>
                <c:pt idx="569">
                  <c:v>0.38729760247503725</c:v>
                </c:pt>
                <c:pt idx="570">
                  <c:v>0.50982389461375033</c:v>
                </c:pt>
                <c:pt idx="571">
                  <c:v>0.48579267635858281</c:v>
                </c:pt>
                <c:pt idx="572">
                  <c:v>0.77746846236802036</c:v>
                </c:pt>
                <c:pt idx="573">
                  <c:v>0.74773866042603065</c:v>
                </c:pt>
                <c:pt idx="574">
                  <c:v>0.67910276592267049</c:v>
                </c:pt>
                <c:pt idx="575">
                  <c:v>0.32044003257326936</c:v>
                </c:pt>
                <c:pt idx="576">
                  <c:v>0.20625156671863168</c:v>
                </c:pt>
                <c:pt idx="577">
                  <c:v>0.28859703829049183</c:v>
                </c:pt>
                <c:pt idx="578">
                  <c:v>0.25673883002704506</c:v>
                </c:pt>
                <c:pt idx="579">
                  <c:v>0.57307104926315611</c:v>
                </c:pt>
                <c:pt idx="580">
                  <c:v>0.24388774547254591</c:v>
                </c:pt>
                <c:pt idx="581">
                  <c:v>1.244031735541441</c:v>
                </c:pt>
                <c:pt idx="582">
                  <c:v>0.61263091795085323</c:v>
                </c:pt>
                <c:pt idx="583">
                  <c:v>0.64929622735867476</c:v>
                </c:pt>
                <c:pt idx="584">
                  <c:v>0.53659460399873704</c:v>
                </c:pt>
                <c:pt idx="585">
                  <c:v>0.43161702323987816</c:v>
                </c:pt>
                <c:pt idx="586">
                  <c:v>0.24871084213731146</c:v>
                </c:pt>
                <c:pt idx="587">
                  <c:v>0.45434403998669481</c:v>
                </c:pt>
                <c:pt idx="588">
                  <c:v>0.87377368675300671</c:v>
                </c:pt>
                <c:pt idx="589">
                  <c:v>0.5460721773209023</c:v>
                </c:pt>
                <c:pt idx="590">
                  <c:v>0.67838893267176537</c:v>
                </c:pt>
                <c:pt idx="591">
                  <c:v>0.59363038337389662</c:v>
                </c:pt>
                <c:pt idx="592">
                  <c:v>0.2588454551444358</c:v>
                </c:pt>
                <c:pt idx="593">
                  <c:v>0.35975702563960682</c:v>
                </c:pt>
                <c:pt idx="594">
                  <c:v>0.25692362801391361</c:v>
                </c:pt>
                <c:pt idx="595">
                  <c:v>0.39522031913578265</c:v>
                </c:pt>
                <c:pt idx="596">
                  <c:v>0.35223545036801979</c:v>
                </c:pt>
                <c:pt idx="597">
                  <c:v>0.18422552972458137</c:v>
                </c:pt>
                <c:pt idx="598">
                  <c:v>0.19338117495519205</c:v>
                </c:pt>
                <c:pt idx="599">
                  <c:v>0.12857156707943987</c:v>
                </c:pt>
                <c:pt idx="600">
                  <c:v>0.39995563862000982</c:v>
                </c:pt>
                <c:pt idx="601">
                  <c:v>0.17646900062490828</c:v>
                </c:pt>
                <c:pt idx="602">
                  <c:v>1.0628905509905544</c:v>
                </c:pt>
                <c:pt idx="603">
                  <c:v>0.61599288347045378</c:v>
                </c:pt>
                <c:pt idx="604">
                  <c:v>0.51069694797380605</c:v>
                </c:pt>
                <c:pt idx="605">
                  <c:v>0.2442539752034644</c:v>
                </c:pt>
                <c:pt idx="606">
                  <c:v>0.48171466592112239</c:v>
                </c:pt>
                <c:pt idx="607">
                  <c:v>0.52607683519699733</c:v>
                </c:pt>
                <c:pt idx="608">
                  <c:v>-204.10077625315373</c:v>
                </c:pt>
                <c:pt idx="609">
                  <c:v>-187.74251315996602</c:v>
                </c:pt>
              </c:numCache>
            </c:numRef>
          </c:xVal>
          <c:yVal>
            <c:numRef>
              <c:f>Data!$A$13:$A$622</c:f>
              <c:numCache>
                <c:formatCode>General</c:formatCode>
                <c:ptCount val="610"/>
                <c:pt idx="0">
                  <c:v>0.05</c:v>
                </c:pt>
                <c:pt idx="1">
                  <c:v>0.1</c:v>
                </c:pt>
                <c:pt idx="2">
                  <c:v>0.15000000000000024</c:v>
                </c:pt>
                <c:pt idx="3">
                  <c:v>0.2</c:v>
                </c:pt>
                <c:pt idx="4">
                  <c:v>0.25</c:v>
                </c:pt>
                <c:pt idx="5">
                  <c:v>0.30000000000000032</c:v>
                </c:pt>
                <c:pt idx="6">
                  <c:v>0.35000000000000031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0.60000000000000064</c:v>
                </c:pt>
                <c:pt idx="12">
                  <c:v>0.6500000000000018</c:v>
                </c:pt>
                <c:pt idx="13">
                  <c:v>0.70000000000000062</c:v>
                </c:pt>
                <c:pt idx="14">
                  <c:v>0.75000000000000155</c:v>
                </c:pt>
                <c:pt idx="15">
                  <c:v>0.8</c:v>
                </c:pt>
                <c:pt idx="16">
                  <c:v>0.85000000000000064</c:v>
                </c:pt>
                <c:pt idx="17">
                  <c:v>0.9</c:v>
                </c:pt>
                <c:pt idx="18">
                  <c:v>0.95000000000000062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1.1499999999999968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1.6500000000000001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1.9000000000000001</c:v>
                </c:pt>
                <c:pt idx="38">
                  <c:v>1.9500000000000028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2.3499999999999988</c:v>
                </c:pt>
                <c:pt idx="47">
                  <c:v>2.4</c:v>
                </c:pt>
                <c:pt idx="48">
                  <c:v>2.4499999999999997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2.8499999999999988</c:v>
                </c:pt>
                <c:pt idx="57">
                  <c:v>2.9</c:v>
                </c:pt>
                <c:pt idx="58">
                  <c:v>2.9499999999999997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3.3499999999999988</c:v>
                </c:pt>
                <c:pt idx="67">
                  <c:v>3.4</c:v>
                </c:pt>
                <c:pt idx="68">
                  <c:v>3.4499999999999997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3.8499999999999988</c:v>
                </c:pt>
                <c:pt idx="77">
                  <c:v>3.9</c:v>
                </c:pt>
                <c:pt idx="78">
                  <c:v>3.9499999999999997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4.1499999999999995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4.6499999999999995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5.1499999999999995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5.6499999999999995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6.1499999999999995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6.6499999999999995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7.6499999999999995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8.2000000000000011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8.3500000000000068</c:v>
                </c:pt>
                <c:pt idx="167">
                  <c:v>8.4</c:v>
                </c:pt>
                <c:pt idx="168">
                  <c:v>8.4500000000000028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8.7000000000000011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8.8500000000000068</c:v>
                </c:pt>
                <c:pt idx="177">
                  <c:v>8.9</c:v>
                </c:pt>
                <c:pt idx="178">
                  <c:v>8.9500000000000028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9.2000000000000011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9.3500000000000068</c:v>
                </c:pt>
                <c:pt idx="187">
                  <c:v>9.4</c:v>
                </c:pt>
                <c:pt idx="188">
                  <c:v>9.4500000000000028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9.7000000000000011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9.8500000000000068</c:v>
                </c:pt>
                <c:pt idx="197">
                  <c:v>9.9</c:v>
                </c:pt>
                <c:pt idx="198">
                  <c:v>9.9500000000000028</c:v>
                </c:pt>
                <c:pt idx="199">
                  <c:v>10</c:v>
                </c:pt>
                <c:pt idx="200">
                  <c:v>10.050000000000002</c:v>
                </c:pt>
                <c:pt idx="201">
                  <c:v>10.1</c:v>
                </c:pt>
                <c:pt idx="202">
                  <c:v>10.15</c:v>
                </c:pt>
                <c:pt idx="203">
                  <c:v>10.200000000000001</c:v>
                </c:pt>
                <c:pt idx="204">
                  <c:v>10.25</c:v>
                </c:pt>
                <c:pt idx="205">
                  <c:v>10.3</c:v>
                </c:pt>
                <c:pt idx="206">
                  <c:v>10.350000000000023</c:v>
                </c:pt>
                <c:pt idx="207">
                  <c:v>10.4</c:v>
                </c:pt>
                <c:pt idx="208">
                  <c:v>10.450000000000006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10.850000000000023</c:v>
                </c:pt>
                <c:pt idx="217">
                  <c:v>10.9</c:v>
                </c:pt>
                <c:pt idx="218">
                  <c:v>10.950000000000006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11.350000000000023</c:v>
                </c:pt>
                <c:pt idx="227">
                  <c:v>11.4</c:v>
                </c:pt>
                <c:pt idx="228">
                  <c:v>11.450000000000006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11.850000000000023</c:v>
                </c:pt>
                <c:pt idx="237">
                  <c:v>11.9</c:v>
                </c:pt>
                <c:pt idx="238">
                  <c:v>11.950000000000006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12.350000000000023</c:v>
                </c:pt>
                <c:pt idx="247">
                  <c:v>12.4</c:v>
                </c:pt>
                <c:pt idx="248">
                  <c:v>12.450000000000006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12.850000000000023</c:v>
                </c:pt>
                <c:pt idx="257">
                  <c:v>12.9</c:v>
                </c:pt>
                <c:pt idx="258">
                  <c:v>12.950000000000006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13.350000000000023</c:v>
                </c:pt>
                <c:pt idx="267">
                  <c:v>13.4</c:v>
                </c:pt>
                <c:pt idx="268">
                  <c:v>13.450000000000006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13.850000000000023</c:v>
                </c:pt>
                <c:pt idx="277">
                  <c:v>13.9</c:v>
                </c:pt>
                <c:pt idx="278">
                  <c:v>13.950000000000006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14.350000000000023</c:v>
                </c:pt>
                <c:pt idx="287">
                  <c:v>14.4</c:v>
                </c:pt>
                <c:pt idx="288">
                  <c:v>14.450000000000006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14.850000000000023</c:v>
                </c:pt>
                <c:pt idx="297">
                  <c:v>14.9</c:v>
                </c:pt>
                <c:pt idx="298">
                  <c:v>14.950000000000006</c:v>
                </c:pt>
                <c:pt idx="299">
                  <c:v>15</c:v>
                </c:pt>
                <c:pt idx="300">
                  <c:v>15.05</c:v>
                </c:pt>
                <c:pt idx="301">
                  <c:v>15.1</c:v>
                </c:pt>
                <c:pt idx="302">
                  <c:v>15.15</c:v>
                </c:pt>
                <c:pt idx="303">
                  <c:v>15.2</c:v>
                </c:pt>
                <c:pt idx="304">
                  <c:v>15.25</c:v>
                </c:pt>
                <c:pt idx="305">
                  <c:v>15.3</c:v>
                </c:pt>
                <c:pt idx="306">
                  <c:v>15.350000000000023</c:v>
                </c:pt>
                <c:pt idx="307">
                  <c:v>15.4</c:v>
                </c:pt>
                <c:pt idx="308">
                  <c:v>15.450000000000006</c:v>
                </c:pt>
                <c:pt idx="309">
                  <c:v>15.5</c:v>
                </c:pt>
                <c:pt idx="310">
                  <c:v>15.55</c:v>
                </c:pt>
                <c:pt idx="311">
                  <c:v>15.6</c:v>
                </c:pt>
                <c:pt idx="312">
                  <c:v>15.65</c:v>
                </c:pt>
                <c:pt idx="313">
                  <c:v>15.7</c:v>
                </c:pt>
                <c:pt idx="314">
                  <c:v>15.75</c:v>
                </c:pt>
                <c:pt idx="315">
                  <c:v>15.8</c:v>
                </c:pt>
                <c:pt idx="316">
                  <c:v>15.850000000000023</c:v>
                </c:pt>
                <c:pt idx="317">
                  <c:v>15.9</c:v>
                </c:pt>
                <c:pt idx="318">
                  <c:v>15.950000000000006</c:v>
                </c:pt>
                <c:pt idx="319">
                  <c:v>16</c:v>
                </c:pt>
                <c:pt idx="320">
                  <c:v>16.05</c:v>
                </c:pt>
                <c:pt idx="321">
                  <c:v>16.100000000000001</c:v>
                </c:pt>
                <c:pt idx="322">
                  <c:v>16.149999999999999</c:v>
                </c:pt>
                <c:pt idx="323">
                  <c:v>16.2</c:v>
                </c:pt>
                <c:pt idx="324">
                  <c:v>16.25</c:v>
                </c:pt>
                <c:pt idx="325">
                  <c:v>16.3</c:v>
                </c:pt>
                <c:pt idx="326">
                  <c:v>16.350000000000001</c:v>
                </c:pt>
                <c:pt idx="327">
                  <c:v>16.399999999999999</c:v>
                </c:pt>
                <c:pt idx="328">
                  <c:v>16.45</c:v>
                </c:pt>
                <c:pt idx="329">
                  <c:v>16.5</c:v>
                </c:pt>
                <c:pt idx="330">
                  <c:v>16.55</c:v>
                </c:pt>
                <c:pt idx="331">
                  <c:v>16.600000000000001</c:v>
                </c:pt>
                <c:pt idx="332">
                  <c:v>16.649999999999999</c:v>
                </c:pt>
                <c:pt idx="333">
                  <c:v>16.7</c:v>
                </c:pt>
                <c:pt idx="334">
                  <c:v>16.75</c:v>
                </c:pt>
                <c:pt idx="335">
                  <c:v>16.8</c:v>
                </c:pt>
                <c:pt idx="336">
                  <c:v>16.850000000000001</c:v>
                </c:pt>
                <c:pt idx="337">
                  <c:v>16.899999999999999</c:v>
                </c:pt>
                <c:pt idx="338">
                  <c:v>16.95</c:v>
                </c:pt>
                <c:pt idx="339">
                  <c:v>17</c:v>
                </c:pt>
                <c:pt idx="340">
                  <c:v>17.05</c:v>
                </c:pt>
                <c:pt idx="341">
                  <c:v>17.100000000000001</c:v>
                </c:pt>
                <c:pt idx="342">
                  <c:v>17.149999999999999</c:v>
                </c:pt>
                <c:pt idx="343">
                  <c:v>17.2</c:v>
                </c:pt>
                <c:pt idx="344">
                  <c:v>17.25</c:v>
                </c:pt>
                <c:pt idx="345">
                  <c:v>17.3</c:v>
                </c:pt>
                <c:pt idx="346">
                  <c:v>17.350000000000001</c:v>
                </c:pt>
                <c:pt idx="347">
                  <c:v>17.399999999999999</c:v>
                </c:pt>
                <c:pt idx="348">
                  <c:v>17.45</c:v>
                </c:pt>
                <c:pt idx="349">
                  <c:v>17.5</c:v>
                </c:pt>
                <c:pt idx="350">
                  <c:v>17.55</c:v>
                </c:pt>
                <c:pt idx="351">
                  <c:v>17.600000000000001</c:v>
                </c:pt>
                <c:pt idx="352">
                  <c:v>17.649999999999999</c:v>
                </c:pt>
                <c:pt idx="353">
                  <c:v>17.7</c:v>
                </c:pt>
                <c:pt idx="354">
                  <c:v>17.75</c:v>
                </c:pt>
                <c:pt idx="355">
                  <c:v>17.8</c:v>
                </c:pt>
                <c:pt idx="356">
                  <c:v>17.850000000000001</c:v>
                </c:pt>
                <c:pt idx="357">
                  <c:v>17.899999999999999</c:v>
                </c:pt>
                <c:pt idx="358">
                  <c:v>17.95</c:v>
                </c:pt>
                <c:pt idx="359">
                  <c:v>18</c:v>
                </c:pt>
                <c:pt idx="360">
                  <c:v>18.05</c:v>
                </c:pt>
                <c:pt idx="361">
                  <c:v>18.100000000000001</c:v>
                </c:pt>
                <c:pt idx="362">
                  <c:v>18.149999999999999</c:v>
                </c:pt>
                <c:pt idx="363">
                  <c:v>18.2</c:v>
                </c:pt>
                <c:pt idx="364">
                  <c:v>18.25</c:v>
                </c:pt>
                <c:pt idx="365">
                  <c:v>18.3</c:v>
                </c:pt>
                <c:pt idx="366">
                  <c:v>18.350000000000001</c:v>
                </c:pt>
                <c:pt idx="367">
                  <c:v>18.399999999999999</c:v>
                </c:pt>
                <c:pt idx="368">
                  <c:v>18.45</c:v>
                </c:pt>
                <c:pt idx="369">
                  <c:v>18.5</c:v>
                </c:pt>
                <c:pt idx="370">
                  <c:v>18.55</c:v>
                </c:pt>
                <c:pt idx="371">
                  <c:v>18.600000000000001</c:v>
                </c:pt>
                <c:pt idx="372">
                  <c:v>18.649999999999999</c:v>
                </c:pt>
                <c:pt idx="373">
                  <c:v>18.7</c:v>
                </c:pt>
                <c:pt idx="374">
                  <c:v>18.75</c:v>
                </c:pt>
                <c:pt idx="375">
                  <c:v>18.8</c:v>
                </c:pt>
                <c:pt idx="376">
                  <c:v>18.850000000000001</c:v>
                </c:pt>
                <c:pt idx="377">
                  <c:v>18.899999999999999</c:v>
                </c:pt>
                <c:pt idx="378">
                  <c:v>18.95</c:v>
                </c:pt>
                <c:pt idx="379">
                  <c:v>19</c:v>
                </c:pt>
                <c:pt idx="380">
                  <c:v>19.05</c:v>
                </c:pt>
                <c:pt idx="381">
                  <c:v>19.100000000000001</c:v>
                </c:pt>
                <c:pt idx="382">
                  <c:v>19.149999999999999</c:v>
                </c:pt>
                <c:pt idx="383">
                  <c:v>19.2</c:v>
                </c:pt>
                <c:pt idx="384">
                  <c:v>19.25</c:v>
                </c:pt>
                <c:pt idx="385">
                  <c:v>19.3</c:v>
                </c:pt>
                <c:pt idx="386">
                  <c:v>19.350000000000001</c:v>
                </c:pt>
                <c:pt idx="387">
                  <c:v>19.399999999999999</c:v>
                </c:pt>
                <c:pt idx="388">
                  <c:v>19.45</c:v>
                </c:pt>
                <c:pt idx="389">
                  <c:v>19.5</c:v>
                </c:pt>
                <c:pt idx="390">
                  <c:v>19.55</c:v>
                </c:pt>
                <c:pt idx="391">
                  <c:v>19.600000000000001</c:v>
                </c:pt>
                <c:pt idx="392">
                  <c:v>19.649999999999999</c:v>
                </c:pt>
                <c:pt idx="393">
                  <c:v>19.7</c:v>
                </c:pt>
                <c:pt idx="394">
                  <c:v>19.75</c:v>
                </c:pt>
                <c:pt idx="395">
                  <c:v>19.8</c:v>
                </c:pt>
                <c:pt idx="396">
                  <c:v>19.850000000000001</c:v>
                </c:pt>
                <c:pt idx="397">
                  <c:v>19.899999999999999</c:v>
                </c:pt>
                <c:pt idx="398">
                  <c:v>19.95</c:v>
                </c:pt>
                <c:pt idx="399">
                  <c:v>20</c:v>
                </c:pt>
                <c:pt idx="400">
                  <c:v>20.05</c:v>
                </c:pt>
                <c:pt idx="401">
                  <c:v>20.100000000000001</c:v>
                </c:pt>
                <c:pt idx="402">
                  <c:v>20.149999999999999</c:v>
                </c:pt>
                <c:pt idx="403">
                  <c:v>20.2</c:v>
                </c:pt>
                <c:pt idx="404">
                  <c:v>20.25</c:v>
                </c:pt>
                <c:pt idx="405">
                  <c:v>20.3</c:v>
                </c:pt>
                <c:pt idx="406">
                  <c:v>20.350000000000001</c:v>
                </c:pt>
                <c:pt idx="407">
                  <c:v>20.399999999999999</c:v>
                </c:pt>
                <c:pt idx="408">
                  <c:v>20.45</c:v>
                </c:pt>
                <c:pt idx="409">
                  <c:v>20.5</c:v>
                </c:pt>
                <c:pt idx="410">
                  <c:v>20.55</c:v>
                </c:pt>
                <c:pt idx="411">
                  <c:v>20.6</c:v>
                </c:pt>
                <c:pt idx="412">
                  <c:v>20.650000000000031</c:v>
                </c:pt>
                <c:pt idx="413">
                  <c:v>20.7</c:v>
                </c:pt>
                <c:pt idx="414">
                  <c:v>20.75</c:v>
                </c:pt>
                <c:pt idx="415">
                  <c:v>20.8</c:v>
                </c:pt>
                <c:pt idx="416">
                  <c:v>20.85</c:v>
                </c:pt>
                <c:pt idx="417">
                  <c:v>20.9</c:v>
                </c:pt>
                <c:pt idx="418">
                  <c:v>20.95</c:v>
                </c:pt>
                <c:pt idx="419">
                  <c:v>21</c:v>
                </c:pt>
                <c:pt idx="420">
                  <c:v>21.05</c:v>
                </c:pt>
                <c:pt idx="421">
                  <c:v>21.1</c:v>
                </c:pt>
                <c:pt idx="422">
                  <c:v>21.150000000000031</c:v>
                </c:pt>
                <c:pt idx="423">
                  <c:v>21.2</c:v>
                </c:pt>
                <c:pt idx="424">
                  <c:v>21.25</c:v>
                </c:pt>
                <c:pt idx="425">
                  <c:v>21.3</c:v>
                </c:pt>
                <c:pt idx="426">
                  <c:v>21.35</c:v>
                </c:pt>
                <c:pt idx="427">
                  <c:v>21.4</c:v>
                </c:pt>
                <c:pt idx="428">
                  <c:v>21.45</c:v>
                </c:pt>
                <c:pt idx="429">
                  <c:v>21.5</c:v>
                </c:pt>
                <c:pt idx="430">
                  <c:v>21.55</c:v>
                </c:pt>
                <c:pt idx="431">
                  <c:v>21.6</c:v>
                </c:pt>
                <c:pt idx="432">
                  <c:v>21.650000000000031</c:v>
                </c:pt>
                <c:pt idx="433">
                  <c:v>21.7</c:v>
                </c:pt>
                <c:pt idx="434">
                  <c:v>21.75</c:v>
                </c:pt>
                <c:pt idx="435">
                  <c:v>21.8</c:v>
                </c:pt>
                <c:pt idx="436">
                  <c:v>21.85</c:v>
                </c:pt>
                <c:pt idx="437">
                  <c:v>21.9</c:v>
                </c:pt>
                <c:pt idx="438">
                  <c:v>21.95</c:v>
                </c:pt>
                <c:pt idx="439">
                  <c:v>22</c:v>
                </c:pt>
                <c:pt idx="440">
                  <c:v>22.05</c:v>
                </c:pt>
                <c:pt idx="441">
                  <c:v>22.1</c:v>
                </c:pt>
                <c:pt idx="442">
                  <c:v>22.150000000000031</c:v>
                </c:pt>
                <c:pt idx="443">
                  <c:v>22.2</c:v>
                </c:pt>
                <c:pt idx="444">
                  <c:v>22.25</c:v>
                </c:pt>
                <c:pt idx="445">
                  <c:v>22.3</c:v>
                </c:pt>
                <c:pt idx="446">
                  <c:v>22.35</c:v>
                </c:pt>
                <c:pt idx="447">
                  <c:v>22.4</c:v>
                </c:pt>
                <c:pt idx="448">
                  <c:v>22.45</c:v>
                </c:pt>
                <c:pt idx="449">
                  <c:v>22.5</c:v>
                </c:pt>
                <c:pt idx="450">
                  <c:v>22.55</c:v>
                </c:pt>
                <c:pt idx="451">
                  <c:v>22.6</c:v>
                </c:pt>
                <c:pt idx="452">
                  <c:v>22.650000000000031</c:v>
                </c:pt>
                <c:pt idx="453">
                  <c:v>22.7</c:v>
                </c:pt>
                <c:pt idx="454">
                  <c:v>22.75</c:v>
                </c:pt>
                <c:pt idx="455">
                  <c:v>22.8</c:v>
                </c:pt>
                <c:pt idx="456">
                  <c:v>22.85</c:v>
                </c:pt>
                <c:pt idx="457">
                  <c:v>22.9</c:v>
                </c:pt>
                <c:pt idx="458">
                  <c:v>22.95</c:v>
                </c:pt>
                <c:pt idx="459">
                  <c:v>23</c:v>
                </c:pt>
                <c:pt idx="460">
                  <c:v>23.05</c:v>
                </c:pt>
                <c:pt idx="461">
                  <c:v>23.1</c:v>
                </c:pt>
                <c:pt idx="462">
                  <c:v>23.150000000000031</c:v>
                </c:pt>
                <c:pt idx="463">
                  <c:v>23.2</c:v>
                </c:pt>
                <c:pt idx="464">
                  <c:v>23.25</c:v>
                </c:pt>
                <c:pt idx="465">
                  <c:v>23.3</c:v>
                </c:pt>
                <c:pt idx="466">
                  <c:v>23.35</c:v>
                </c:pt>
                <c:pt idx="467">
                  <c:v>23.4</c:v>
                </c:pt>
                <c:pt idx="468">
                  <c:v>23.45</c:v>
                </c:pt>
                <c:pt idx="469">
                  <c:v>23.5</c:v>
                </c:pt>
                <c:pt idx="470">
                  <c:v>23.55</c:v>
                </c:pt>
                <c:pt idx="471">
                  <c:v>23.6</c:v>
                </c:pt>
                <c:pt idx="472">
                  <c:v>23.650000000000031</c:v>
                </c:pt>
                <c:pt idx="473">
                  <c:v>23.7</c:v>
                </c:pt>
                <c:pt idx="474">
                  <c:v>23.75</c:v>
                </c:pt>
                <c:pt idx="475">
                  <c:v>23.8</c:v>
                </c:pt>
                <c:pt idx="476">
                  <c:v>23.85</c:v>
                </c:pt>
                <c:pt idx="477">
                  <c:v>23.9</c:v>
                </c:pt>
                <c:pt idx="478">
                  <c:v>23.95</c:v>
                </c:pt>
                <c:pt idx="479">
                  <c:v>24</c:v>
                </c:pt>
                <c:pt idx="480">
                  <c:v>24.05</c:v>
                </c:pt>
                <c:pt idx="481">
                  <c:v>24.1</c:v>
                </c:pt>
                <c:pt idx="482">
                  <c:v>24.150000000000031</c:v>
                </c:pt>
                <c:pt idx="483">
                  <c:v>24.2</c:v>
                </c:pt>
                <c:pt idx="484">
                  <c:v>24.25</c:v>
                </c:pt>
                <c:pt idx="485">
                  <c:v>24.3</c:v>
                </c:pt>
                <c:pt idx="486">
                  <c:v>24.35</c:v>
                </c:pt>
                <c:pt idx="487">
                  <c:v>24.4</c:v>
                </c:pt>
                <c:pt idx="488">
                  <c:v>24.45</c:v>
                </c:pt>
                <c:pt idx="489">
                  <c:v>24.5</c:v>
                </c:pt>
                <c:pt idx="490">
                  <c:v>24.55</c:v>
                </c:pt>
                <c:pt idx="491">
                  <c:v>24.6</c:v>
                </c:pt>
                <c:pt idx="492">
                  <c:v>24.650000000000031</c:v>
                </c:pt>
                <c:pt idx="493">
                  <c:v>24.7</c:v>
                </c:pt>
                <c:pt idx="494">
                  <c:v>24.75</c:v>
                </c:pt>
                <c:pt idx="495">
                  <c:v>24.8</c:v>
                </c:pt>
                <c:pt idx="496">
                  <c:v>24.85</c:v>
                </c:pt>
                <c:pt idx="497">
                  <c:v>24.9</c:v>
                </c:pt>
                <c:pt idx="498">
                  <c:v>24.95</c:v>
                </c:pt>
                <c:pt idx="499">
                  <c:v>25</c:v>
                </c:pt>
                <c:pt idx="500">
                  <c:v>25.05</c:v>
                </c:pt>
                <c:pt idx="501">
                  <c:v>25.1</c:v>
                </c:pt>
                <c:pt idx="502">
                  <c:v>25.150000000000031</c:v>
                </c:pt>
                <c:pt idx="503">
                  <c:v>25.2</c:v>
                </c:pt>
                <c:pt idx="504">
                  <c:v>25.25</c:v>
                </c:pt>
                <c:pt idx="505">
                  <c:v>25.3</c:v>
                </c:pt>
                <c:pt idx="506">
                  <c:v>25.35</c:v>
                </c:pt>
                <c:pt idx="507">
                  <c:v>25.4</c:v>
                </c:pt>
                <c:pt idx="508">
                  <c:v>25.45</c:v>
                </c:pt>
                <c:pt idx="509">
                  <c:v>25.5</c:v>
                </c:pt>
                <c:pt idx="510">
                  <c:v>25.55</c:v>
                </c:pt>
                <c:pt idx="511">
                  <c:v>25.6</c:v>
                </c:pt>
                <c:pt idx="512">
                  <c:v>25.650000000000031</c:v>
                </c:pt>
                <c:pt idx="513">
                  <c:v>25.7</c:v>
                </c:pt>
                <c:pt idx="514">
                  <c:v>25.75</c:v>
                </c:pt>
                <c:pt idx="515">
                  <c:v>25.8</c:v>
                </c:pt>
                <c:pt idx="516">
                  <c:v>25.85</c:v>
                </c:pt>
                <c:pt idx="517">
                  <c:v>25.9</c:v>
                </c:pt>
                <c:pt idx="518">
                  <c:v>25.95</c:v>
                </c:pt>
                <c:pt idx="519">
                  <c:v>26</c:v>
                </c:pt>
                <c:pt idx="520">
                  <c:v>26.05</c:v>
                </c:pt>
                <c:pt idx="521">
                  <c:v>26.1</c:v>
                </c:pt>
                <c:pt idx="522">
                  <c:v>26.150000000000031</c:v>
                </c:pt>
                <c:pt idx="523">
                  <c:v>26.2</c:v>
                </c:pt>
                <c:pt idx="524">
                  <c:v>26.25</c:v>
                </c:pt>
                <c:pt idx="525">
                  <c:v>26.3</c:v>
                </c:pt>
                <c:pt idx="526">
                  <c:v>26.35</c:v>
                </c:pt>
                <c:pt idx="527">
                  <c:v>26.4</c:v>
                </c:pt>
                <c:pt idx="528">
                  <c:v>26.45</c:v>
                </c:pt>
                <c:pt idx="529">
                  <c:v>26.5</c:v>
                </c:pt>
                <c:pt idx="530">
                  <c:v>26.55</c:v>
                </c:pt>
                <c:pt idx="531">
                  <c:v>26.6</c:v>
                </c:pt>
                <c:pt idx="532">
                  <c:v>26.650000000000031</c:v>
                </c:pt>
                <c:pt idx="533">
                  <c:v>26.7</c:v>
                </c:pt>
                <c:pt idx="534">
                  <c:v>26.75</c:v>
                </c:pt>
                <c:pt idx="535">
                  <c:v>26.8</c:v>
                </c:pt>
                <c:pt idx="536">
                  <c:v>26.85</c:v>
                </c:pt>
                <c:pt idx="537">
                  <c:v>26.9</c:v>
                </c:pt>
                <c:pt idx="538">
                  <c:v>26.95</c:v>
                </c:pt>
                <c:pt idx="539">
                  <c:v>27</c:v>
                </c:pt>
                <c:pt idx="540">
                  <c:v>27.05</c:v>
                </c:pt>
                <c:pt idx="541">
                  <c:v>27.1</c:v>
                </c:pt>
                <c:pt idx="542">
                  <c:v>27.150000000000031</c:v>
                </c:pt>
                <c:pt idx="543">
                  <c:v>27.2</c:v>
                </c:pt>
                <c:pt idx="544">
                  <c:v>27.25</c:v>
                </c:pt>
                <c:pt idx="545">
                  <c:v>27.3</c:v>
                </c:pt>
                <c:pt idx="546">
                  <c:v>27.35</c:v>
                </c:pt>
                <c:pt idx="547">
                  <c:v>27.4</c:v>
                </c:pt>
                <c:pt idx="548">
                  <c:v>27.45</c:v>
                </c:pt>
                <c:pt idx="549">
                  <c:v>27.5</c:v>
                </c:pt>
                <c:pt idx="550">
                  <c:v>27.55</c:v>
                </c:pt>
                <c:pt idx="551">
                  <c:v>27.6</c:v>
                </c:pt>
                <c:pt idx="552">
                  <c:v>27.650000000000031</c:v>
                </c:pt>
                <c:pt idx="553">
                  <c:v>27.7</c:v>
                </c:pt>
                <c:pt idx="554">
                  <c:v>27.75</c:v>
                </c:pt>
                <c:pt idx="555">
                  <c:v>27.8</c:v>
                </c:pt>
                <c:pt idx="556">
                  <c:v>27.85</c:v>
                </c:pt>
                <c:pt idx="557">
                  <c:v>27.9</c:v>
                </c:pt>
                <c:pt idx="558">
                  <c:v>27.95</c:v>
                </c:pt>
                <c:pt idx="559">
                  <c:v>28</c:v>
                </c:pt>
                <c:pt idx="560">
                  <c:v>28.05</c:v>
                </c:pt>
                <c:pt idx="561">
                  <c:v>28.1</c:v>
                </c:pt>
                <c:pt idx="562">
                  <c:v>28.150000000000031</c:v>
                </c:pt>
                <c:pt idx="563">
                  <c:v>28.2</c:v>
                </c:pt>
                <c:pt idx="564">
                  <c:v>28.25</c:v>
                </c:pt>
                <c:pt idx="565">
                  <c:v>28.3</c:v>
                </c:pt>
                <c:pt idx="566">
                  <c:v>28.35</c:v>
                </c:pt>
                <c:pt idx="567">
                  <c:v>28.4</c:v>
                </c:pt>
                <c:pt idx="568">
                  <c:v>28.45</c:v>
                </c:pt>
                <c:pt idx="569">
                  <c:v>28.5</c:v>
                </c:pt>
                <c:pt idx="570">
                  <c:v>28.55</c:v>
                </c:pt>
                <c:pt idx="571">
                  <c:v>28.6</c:v>
                </c:pt>
                <c:pt idx="572">
                  <c:v>28.650000000000031</c:v>
                </c:pt>
                <c:pt idx="573">
                  <c:v>28.7</c:v>
                </c:pt>
                <c:pt idx="574">
                  <c:v>28.75</c:v>
                </c:pt>
                <c:pt idx="575">
                  <c:v>28.8</c:v>
                </c:pt>
                <c:pt idx="576">
                  <c:v>28.85</c:v>
                </c:pt>
                <c:pt idx="577">
                  <c:v>28.9</c:v>
                </c:pt>
                <c:pt idx="578">
                  <c:v>28.95</c:v>
                </c:pt>
                <c:pt idx="579">
                  <c:v>29</c:v>
                </c:pt>
                <c:pt idx="580">
                  <c:v>29.05</c:v>
                </c:pt>
                <c:pt idx="581">
                  <c:v>29.1</c:v>
                </c:pt>
                <c:pt idx="582">
                  <c:v>29.150000000000031</c:v>
                </c:pt>
                <c:pt idx="583">
                  <c:v>29.2</c:v>
                </c:pt>
                <c:pt idx="584">
                  <c:v>29.25</c:v>
                </c:pt>
                <c:pt idx="585">
                  <c:v>29.3</c:v>
                </c:pt>
                <c:pt idx="586">
                  <c:v>29.35</c:v>
                </c:pt>
                <c:pt idx="587">
                  <c:v>29.4</c:v>
                </c:pt>
                <c:pt idx="588">
                  <c:v>29.45</c:v>
                </c:pt>
                <c:pt idx="589">
                  <c:v>29.5</c:v>
                </c:pt>
                <c:pt idx="590">
                  <c:v>29.55</c:v>
                </c:pt>
                <c:pt idx="591">
                  <c:v>29.6</c:v>
                </c:pt>
                <c:pt idx="592">
                  <c:v>29.650000000000031</c:v>
                </c:pt>
                <c:pt idx="593">
                  <c:v>29.7</c:v>
                </c:pt>
                <c:pt idx="594">
                  <c:v>29.75</c:v>
                </c:pt>
                <c:pt idx="595">
                  <c:v>29.8</c:v>
                </c:pt>
                <c:pt idx="596">
                  <c:v>29.85</c:v>
                </c:pt>
                <c:pt idx="597">
                  <c:v>29.9</c:v>
                </c:pt>
                <c:pt idx="598">
                  <c:v>29.95</c:v>
                </c:pt>
                <c:pt idx="599">
                  <c:v>30</c:v>
                </c:pt>
                <c:pt idx="600">
                  <c:v>30.05</c:v>
                </c:pt>
                <c:pt idx="601">
                  <c:v>30.1</c:v>
                </c:pt>
                <c:pt idx="602">
                  <c:v>30.150000000000031</c:v>
                </c:pt>
                <c:pt idx="603">
                  <c:v>30.2</c:v>
                </c:pt>
                <c:pt idx="604">
                  <c:v>30.25</c:v>
                </c:pt>
                <c:pt idx="605">
                  <c:v>30.3</c:v>
                </c:pt>
                <c:pt idx="606">
                  <c:v>30.35</c:v>
                </c:pt>
                <c:pt idx="607">
                  <c:v>30.4</c:v>
                </c:pt>
                <c:pt idx="608">
                  <c:v>30.45</c:v>
                </c:pt>
                <c:pt idx="609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27776"/>
        <c:axId val="209229312"/>
      </c:scatterChart>
      <c:valAx>
        <c:axId val="209227776"/>
        <c:scaling>
          <c:orientation val="minMax"/>
          <c:max val="1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9229312"/>
        <c:crossesAt val="0"/>
        <c:crossBetween val="midCat"/>
        <c:majorUnit val="2"/>
        <c:minorUnit val="0.5"/>
      </c:valAx>
      <c:valAx>
        <c:axId val="209229312"/>
        <c:scaling>
          <c:orientation val="maxMin"/>
          <c:max val="3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9227776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Shear Wave Velocity</a:t>
            </a:r>
          </a:p>
        </c:rich>
      </c:tx>
      <c:layout>
        <c:manualLayout>
          <c:xMode val="edge"/>
          <c:yMode val="edge"/>
          <c:x val="0.25118541539871381"/>
          <c:y val="2.036659877800407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691977127094591"/>
          <c:y val="0.15885947046843243"/>
          <c:w val="0.76777428857720065"/>
          <c:h val="0.81059063136456366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CC00"/>
              </a:solidFill>
              <a:ln>
                <a:solidFill>
                  <a:srgbClr val="FFCC00"/>
                </a:solidFill>
                <a:prstDash val="solid"/>
              </a:ln>
            </c:spPr>
          </c:marker>
          <c:xVal>
            <c:numRef>
              <c:f>Data!$Y$13:$Y$40</c:f>
              <c:numCache>
                <c:formatCode>0.00E+00</c:formatCode>
                <c:ptCount val="28"/>
                <c:pt idx="0">
                  <c:v>221.79912975151979</c:v>
                </c:pt>
                <c:pt idx="1">
                  <c:v>155.47159145794069</c:v>
                </c:pt>
                <c:pt idx="2">
                  <c:v>160.01382502970517</c:v>
                </c:pt>
                <c:pt idx="3">
                  <c:v>163.12948382150677</c:v>
                </c:pt>
                <c:pt idx="4">
                  <c:v>120.18391539721921</c:v>
                </c:pt>
                <c:pt idx="5">
                  <c:v>138.77366938226911</c:v>
                </c:pt>
                <c:pt idx="6">
                  <c:v>143.46046431706023</c:v>
                </c:pt>
                <c:pt idx="7">
                  <c:v>174.6455628708618</c:v>
                </c:pt>
                <c:pt idx="8">
                  <c:v>166.62005281957914</c:v>
                </c:pt>
                <c:pt idx="9">
                  <c:v>188.12725668999403</c:v>
                </c:pt>
                <c:pt idx="10">
                  <c:v>183.0430384456028</c:v>
                </c:pt>
                <c:pt idx="11">
                  <c:v>180.46202919233707</c:v>
                </c:pt>
                <c:pt idx="12">
                  <c:v>183.83911422367078</c:v>
                </c:pt>
                <c:pt idx="13">
                  <c:v>186.63171404370792</c:v>
                </c:pt>
                <c:pt idx="14">
                  <c:v>183.24207910097419</c:v>
                </c:pt>
                <c:pt idx="15">
                  <c:v>208.08866750067025</c:v>
                </c:pt>
                <c:pt idx="16">
                  <c:v>194.72824321335054</c:v>
                </c:pt>
                <c:pt idx="17">
                  <c:v>199.8121405932483</c:v>
                </c:pt>
                <c:pt idx="18">
                  <c:v>200.5602126198784</c:v>
                </c:pt>
                <c:pt idx="19">
                  <c:v>209.0458086967773</c:v>
                </c:pt>
                <c:pt idx="20">
                  <c:v>185.05705159661798</c:v>
                </c:pt>
                <c:pt idx="21">
                  <c:v>181.70330702014016</c:v>
                </c:pt>
                <c:pt idx="22">
                  <c:v>192.19630649381122</c:v>
                </c:pt>
                <c:pt idx="23">
                  <c:v>227.15161208882583</c:v>
                </c:pt>
                <c:pt idx="24">
                  <c:v>297.73174777093897</c:v>
                </c:pt>
                <c:pt idx="25">
                  <c:v>299.87490394101621</c:v>
                </c:pt>
                <c:pt idx="26">
                  <c:v>366.52572575988165</c:v>
                </c:pt>
                <c:pt idx="27">
                  <c:v>392.71702129905901</c:v>
                </c:pt>
              </c:numCache>
            </c:numRef>
          </c:xVal>
          <c:yVal>
            <c:numRef>
              <c:f>Data!$W$13:$W$40</c:f>
              <c:numCache>
                <c:formatCode>0.000_ </c:formatCode>
                <c:ptCount val="28"/>
                <c:pt idx="0" formatCode="General">
                  <c:v>1.3</c:v>
                </c:pt>
                <c:pt idx="1">
                  <c:v>2.3499999999999988</c:v>
                </c:pt>
                <c:pt idx="2" formatCode="General">
                  <c:v>3.4</c:v>
                </c:pt>
                <c:pt idx="3" formatCode="General">
                  <c:v>4.4000000000000004</c:v>
                </c:pt>
                <c:pt idx="4" formatCode="General">
                  <c:v>5.4</c:v>
                </c:pt>
                <c:pt idx="5" formatCode="General">
                  <c:v>6.4</c:v>
                </c:pt>
                <c:pt idx="6" formatCode="General">
                  <c:v>7.4</c:v>
                </c:pt>
                <c:pt idx="7" formatCode="General">
                  <c:v>8.4</c:v>
                </c:pt>
                <c:pt idx="8" formatCode="General">
                  <c:v>9.4</c:v>
                </c:pt>
                <c:pt idx="9" formatCode="General">
                  <c:v>10.450000000000006</c:v>
                </c:pt>
                <c:pt idx="10" formatCode="General">
                  <c:v>11.5</c:v>
                </c:pt>
                <c:pt idx="11" formatCode="General">
                  <c:v>12.5</c:v>
                </c:pt>
                <c:pt idx="12" formatCode="General">
                  <c:v>13.5</c:v>
                </c:pt>
                <c:pt idx="13" formatCode="General">
                  <c:v>14.5</c:v>
                </c:pt>
                <c:pt idx="14" formatCode="General">
                  <c:v>15.5</c:v>
                </c:pt>
                <c:pt idx="15" formatCode="General">
                  <c:v>16.5</c:v>
                </c:pt>
                <c:pt idx="16" formatCode="General">
                  <c:v>17.5</c:v>
                </c:pt>
                <c:pt idx="17" formatCode="General">
                  <c:v>18.45</c:v>
                </c:pt>
                <c:pt idx="18" formatCode="General">
                  <c:v>19.45</c:v>
                </c:pt>
                <c:pt idx="19" formatCode="General">
                  <c:v>20.5</c:v>
                </c:pt>
                <c:pt idx="20" formatCode="General">
                  <c:v>21.5</c:v>
                </c:pt>
                <c:pt idx="21" formatCode="General">
                  <c:v>22.5</c:v>
                </c:pt>
                <c:pt idx="22" formatCode="General">
                  <c:v>23.5</c:v>
                </c:pt>
                <c:pt idx="23" formatCode="General">
                  <c:v>24.5</c:v>
                </c:pt>
                <c:pt idx="24" formatCode="General">
                  <c:v>26.05</c:v>
                </c:pt>
                <c:pt idx="25" formatCode="General">
                  <c:v>27.700000000000003</c:v>
                </c:pt>
                <c:pt idx="26" formatCode="General">
                  <c:v>28.85</c:v>
                </c:pt>
                <c:pt idx="27" formatCode="General">
                  <c:v>29.95</c:v>
                </c:pt>
              </c:numCache>
            </c:numRef>
          </c:yVal>
          <c:smooth val="0"/>
        </c:ser>
        <c:ser>
          <c:idx val="1"/>
          <c:order val="1"/>
          <c:spPr>
            <a:ln w="25400">
              <a:solidFill>
                <a:srgbClr val="FFCC00"/>
              </a:solidFill>
              <a:prstDash val="solid"/>
            </a:ln>
          </c:spPr>
          <c:marker>
            <c:symbol val="none"/>
          </c:marker>
          <c:xVal>
            <c:numRef>
              <c:f>Data!$AI$13:$AI$95</c:f>
              <c:numCache>
                <c:formatCode>General</c:formatCode>
                <c:ptCount val="83"/>
                <c:pt idx="0">
                  <c:v>221.79912975151979</c:v>
                </c:pt>
                <c:pt idx="1">
                  <c:v>221.79912975151979</c:v>
                </c:pt>
                <c:pt idx="2">
                  <c:v>155.47159145794069</c:v>
                </c:pt>
                <c:pt idx="3">
                  <c:v>155.47159145794069</c:v>
                </c:pt>
                <c:pt idx="4">
                  <c:v>160.01382502970517</c:v>
                </c:pt>
                <c:pt idx="5">
                  <c:v>160.01382502970517</c:v>
                </c:pt>
                <c:pt idx="6">
                  <c:v>163.12948382150677</c:v>
                </c:pt>
                <c:pt idx="7">
                  <c:v>163.12948382150677</c:v>
                </c:pt>
                <c:pt idx="8">
                  <c:v>120.18391539721921</c:v>
                </c:pt>
                <c:pt idx="9">
                  <c:v>120.18391539721921</c:v>
                </c:pt>
                <c:pt idx="10">
                  <c:v>138.77366938226911</c:v>
                </c:pt>
                <c:pt idx="11">
                  <c:v>138.77366938226911</c:v>
                </c:pt>
                <c:pt idx="12">
                  <c:v>143.46046431706023</c:v>
                </c:pt>
                <c:pt idx="13">
                  <c:v>143.46046431706023</c:v>
                </c:pt>
                <c:pt idx="14">
                  <c:v>174.6455628708618</c:v>
                </c:pt>
                <c:pt idx="15">
                  <c:v>174.6455628708618</c:v>
                </c:pt>
                <c:pt idx="16">
                  <c:v>166.62005281957914</c:v>
                </c:pt>
                <c:pt idx="17">
                  <c:v>166.62005281957914</c:v>
                </c:pt>
                <c:pt idx="18">
                  <c:v>188.12725668999403</c:v>
                </c:pt>
                <c:pt idx="19">
                  <c:v>188.12725668999403</c:v>
                </c:pt>
                <c:pt idx="20">
                  <c:v>183.0430384456028</c:v>
                </c:pt>
                <c:pt idx="21">
                  <c:v>183.0430384456028</c:v>
                </c:pt>
                <c:pt idx="22">
                  <c:v>180.46202919233707</c:v>
                </c:pt>
                <c:pt idx="23">
                  <c:v>180.46202919233707</c:v>
                </c:pt>
                <c:pt idx="24">
                  <c:v>183.83911422367078</c:v>
                </c:pt>
                <c:pt idx="25">
                  <c:v>183.83911422367078</c:v>
                </c:pt>
                <c:pt idx="26">
                  <c:v>186.63171404370792</c:v>
                </c:pt>
                <c:pt idx="27">
                  <c:v>186.63171404370792</c:v>
                </c:pt>
                <c:pt idx="28">
                  <c:v>183.24207910097419</c:v>
                </c:pt>
                <c:pt idx="29">
                  <c:v>183.24207910097419</c:v>
                </c:pt>
                <c:pt idx="30">
                  <c:v>208.08866750067025</c:v>
                </c:pt>
                <c:pt idx="31">
                  <c:v>208.08866750067025</c:v>
                </c:pt>
                <c:pt idx="32">
                  <c:v>194.72824321335054</c:v>
                </c:pt>
                <c:pt idx="33">
                  <c:v>194.72824321335054</c:v>
                </c:pt>
                <c:pt idx="34">
                  <c:v>199.8121405932483</c:v>
                </c:pt>
                <c:pt idx="35">
                  <c:v>199.8121405932483</c:v>
                </c:pt>
                <c:pt idx="36">
                  <c:v>200.5602126198784</c:v>
                </c:pt>
                <c:pt idx="37">
                  <c:v>200.5602126198784</c:v>
                </c:pt>
                <c:pt idx="38">
                  <c:v>209.0458086967773</c:v>
                </c:pt>
                <c:pt idx="39">
                  <c:v>209.0458086967773</c:v>
                </c:pt>
                <c:pt idx="40">
                  <c:v>185.05705159661798</c:v>
                </c:pt>
                <c:pt idx="41">
                  <c:v>185.05705159661798</c:v>
                </c:pt>
                <c:pt idx="42">
                  <c:v>181.70330702014016</c:v>
                </c:pt>
                <c:pt idx="43">
                  <c:v>181.70330702014016</c:v>
                </c:pt>
                <c:pt idx="44">
                  <c:v>192.19630649381122</c:v>
                </c:pt>
                <c:pt idx="45">
                  <c:v>192.19630649381122</c:v>
                </c:pt>
                <c:pt idx="46">
                  <c:v>227.15161208882583</c:v>
                </c:pt>
                <c:pt idx="47">
                  <c:v>227.15161208882583</c:v>
                </c:pt>
                <c:pt idx="48">
                  <c:v>297.73174777093897</c:v>
                </c:pt>
                <c:pt idx="49">
                  <c:v>297.73174777093897</c:v>
                </c:pt>
                <c:pt idx="50">
                  <c:v>299.87490394101621</c:v>
                </c:pt>
                <c:pt idx="51">
                  <c:v>299.87490394101621</c:v>
                </c:pt>
                <c:pt idx="52">
                  <c:v>366.52572575988165</c:v>
                </c:pt>
                <c:pt idx="53">
                  <c:v>366.52572575988165</c:v>
                </c:pt>
                <c:pt idx="54">
                  <c:v>392.71702129905901</c:v>
                </c:pt>
                <c:pt idx="55">
                  <c:v>392.71702129905901</c:v>
                </c:pt>
              </c:numCache>
            </c:numRef>
          </c:xVal>
          <c:yVal>
            <c:numRef>
              <c:f>Data!$AH$13:$AH$95</c:f>
              <c:numCache>
                <c:formatCode>General</c:formatCode>
                <c:ptCount val="83"/>
                <c:pt idx="0">
                  <c:v>0</c:v>
                </c:pt>
                <c:pt idx="1">
                  <c:v>1.8</c:v>
                </c:pt>
                <c:pt idx="2">
                  <c:v>1.8</c:v>
                </c:pt>
                <c:pt idx="3">
                  <c:v>2.9</c:v>
                </c:pt>
                <c:pt idx="4">
                  <c:v>2.9</c:v>
                </c:pt>
                <c:pt idx="5">
                  <c:v>3.9</c:v>
                </c:pt>
                <c:pt idx="6">
                  <c:v>3.9</c:v>
                </c:pt>
                <c:pt idx="7">
                  <c:v>4.9000000000000004</c:v>
                </c:pt>
                <c:pt idx="8">
                  <c:v>4.9000000000000004</c:v>
                </c:pt>
                <c:pt idx="9">
                  <c:v>5.9</c:v>
                </c:pt>
                <c:pt idx="10">
                  <c:v>5.9</c:v>
                </c:pt>
                <c:pt idx="11">
                  <c:v>6.9</c:v>
                </c:pt>
                <c:pt idx="12">
                  <c:v>6.9</c:v>
                </c:pt>
                <c:pt idx="13">
                  <c:v>7.9</c:v>
                </c:pt>
                <c:pt idx="14">
                  <c:v>7.9</c:v>
                </c:pt>
                <c:pt idx="15">
                  <c:v>8.9</c:v>
                </c:pt>
                <c:pt idx="16">
                  <c:v>8.9</c:v>
                </c:pt>
                <c:pt idx="17">
                  <c:v>9.9</c:v>
                </c:pt>
                <c:pt idx="18">
                  <c:v>9.9</c:v>
                </c:pt>
                <c:pt idx="19">
                  <c:v>11</c:v>
                </c:pt>
                <c:pt idx="20">
                  <c:v>11</c:v>
                </c:pt>
                <c:pt idx="21">
                  <c:v>12</c:v>
                </c:pt>
                <c:pt idx="22">
                  <c:v>12</c:v>
                </c:pt>
                <c:pt idx="23">
                  <c:v>13</c:v>
                </c:pt>
                <c:pt idx="24">
                  <c:v>13</c:v>
                </c:pt>
                <c:pt idx="25">
                  <c:v>14</c:v>
                </c:pt>
                <c:pt idx="26">
                  <c:v>14</c:v>
                </c:pt>
                <c:pt idx="27">
                  <c:v>15</c:v>
                </c:pt>
                <c:pt idx="28">
                  <c:v>15</c:v>
                </c:pt>
                <c:pt idx="29">
                  <c:v>16</c:v>
                </c:pt>
                <c:pt idx="30">
                  <c:v>16</c:v>
                </c:pt>
                <c:pt idx="31">
                  <c:v>17</c:v>
                </c:pt>
                <c:pt idx="32">
                  <c:v>17</c:v>
                </c:pt>
                <c:pt idx="33">
                  <c:v>18</c:v>
                </c:pt>
                <c:pt idx="34">
                  <c:v>18</c:v>
                </c:pt>
                <c:pt idx="35">
                  <c:v>18.899999999999999</c:v>
                </c:pt>
                <c:pt idx="36">
                  <c:v>18.899999999999999</c:v>
                </c:pt>
                <c:pt idx="37">
                  <c:v>20</c:v>
                </c:pt>
                <c:pt idx="38">
                  <c:v>20</c:v>
                </c:pt>
                <c:pt idx="39">
                  <c:v>21</c:v>
                </c:pt>
                <c:pt idx="40">
                  <c:v>21</c:v>
                </c:pt>
                <c:pt idx="41">
                  <c:v>22</c:v>
                </c:pt>
                <c:pt idx="42">
                  <c:v>22</c:v>
                </c:pt>
                <c:pt idx="43">
                  <c:v>23</c:v>
                </c:pt>
                <c:pt idx="44">
                  <c:v>23</c:v>
                </c:pt>
                <c:pt idx="45">
                  <c:v>24</c:v>
                </c:pt>
                <c:pt idx="46">
                  <c:v>24</c:v>
                </c:pt>
                <c:pt idx="47">
                  <c:v>25</c:v>
                </c:pt>
                <c:pt idx="48">
                  <c:v>25</c:v>
                </c:pt>
                <c:pt idx="49">
                  <c:v>27.1</c:v>
                </c:pt>
                <c:pt idx="50">
                  <c:v>27.1</c:v>
                </c:pt>
                <c:pt idx="51">
                  <c:v>28.3</c:v>
                </c:pt>
                <c:pt idx="52">
                  <c:v>28.3</c:v>
                </c:pt>
                <c:pt idx="53">
                  <c:v>29.4</c:v>
                </c:pt>
                <c:pt idx="54">
                  <c:v>29.4</c:v>
                </c:pt>
                <c:pt idx="55">
                  <c:v>30.5</c:v>
                </c:pt>
                <c:pt idx="56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874112"/>
        <c:axId val="208880384"/>
      </c:scatterChart>
      <c:valAx>
        <c:axId val="208874112"/>
        <c:scaling>
          <c:orientation val="minMax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V</a:t>
                </a:r>
                <a:r>
                  <a:rPr lang="en-US" sz="900" b="1" i="0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s</a:t>
                </a:r>
                <a:r>
                  <a:rPr lang="en-US" sz="900" b="1" i="0" strike="noStrike">
                    <a:solidFill>
                      <a:srgbClr val="000000"/>
                    </a:solidFill>
                    <a:latin typeface="Arial"/>
                    <a:cs typeface="Arial"/>
                  </a:rPr>
                  <a:t> (m/s)</a:t>
                </a:r>
              </a:p>
            </c:rich>
          </c:tx>
          <c:layout>
            <c:manualLayout>
              <c:xMode val="edge"/>
              <c:yMode val="edge"/>
              <c:x val="0.41232322905071966"/>
              <c:y val="5.2953156822810592E-2"/>
            </c:manualLayout>
          </c:layout>
          <c:overlay val="0"/>
          <c:spPr>
            <a:noFill/>
            <a:ln w="25400">
              <a:noFill/>
            </a:ln>
          </c:spPr>
        </c:title>
        <c:numFmt formatCode="0_ 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880384"/>
        <c:crossesAt val="0"/>
        <c:crossBetween val="midCat"/>
      </c:valAx>
      <c:valAx>
        <c:axId val="208880384"/>
        <c:scaling>
          <c:orientation val="maxMin"/>
          <c:max val="3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in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874112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Soil Profile</a:t>
            </a:r>
          </a:p>
        </c:rich>
      </c:tx>
      <c:layout>
        <c:manualLayout>
          <c:xMode val="edge"/>
          <c:yMode val="edge"/>
          <c:x val="0.33505154639175333"/>
          <c:y val="3.054989816700618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979381443299034"/>
          <c:y val="0.15274949083503173"/>
          <c:w val="0.31958762886598036"/>
          <c:h val="0.81262729124236255"/>
        </c:manualLayout>
      </c:layout>
      <c:barChart>
        <c:barDir val="col"/>
        <c:grouping val="stacked"/>
        <c:varyColors val="0"/>
        <c:ser>
          <c:idx val="0"/>
          <c:order val="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0.30000000000000032</c:v>
              </c:pt>
            </c:numLit>
          </c:val>
        </c:ser>
        <c:ser>
          <c:idx val="1"/>
          <c:order val="1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2"/>
          <c:order val="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3"/>
          <c:order val="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0.30000000000000032</c:v>
              </c:pt>
            </c:numLit>
          </c:val>
        </c:ser>
        <c:ser>
          <c:idx val="4"/>
          <c:order val="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5"/>
          <c:order val="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</c:v>
              </c:pt>
            </c:numLit>
          </c:val>
        </c:ser>
        <c:ser>
          <c:idx val="6"/>
          <c:order val="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</c:v>
              </c:pt>
            </c:numLit>
          </c:val>
        </c:ser>
        <c:ser>
          <c:idx val="7"/>
          <c:order val="7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8"/>
          <c:order val="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9"/>
          <c:order val="9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0"/>
          <c:order val="10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1"/>
          <c:order val="11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</c:v>
              </c:pt>
            </c:numLit>
          </c:val>
        </c:ser>
        <c:ser>
          <c:idx val="12"/>
          <c:order val="12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13"/>
          <c:order val="1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4"/>
          <c:order val="14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5"/>
          <c:order val="15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6"/>
          <c:order val="16"/>
          <c:tx>
            <c:v>Organic Material</c:v>
          </c:tx>
          <c:spPr>
            <a:pattFill prst="pct90">
              <a:fgClr>
                <a:srgbClr val="FF00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17"/>
          <c:order val="17"/>
          <c:tx>
            <c:v>Sensitive Fine Grained</c:v>
          </c:tx>
          <c:spPr>
            <a:pattFill prst="pct90">
              <a:fgClr>
                <a:srgbClr val="FF00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8"/>
          <c:order val="1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19"/>
          <c:order val="1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0"/>
          <c:order val="2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1"/>
          <c:order val="21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5.0000000000000322E-2</c:v>
              </c:pt>
            </c:numLit>
          </c:val>
        </c:ser>
        <c:ser>
          <c:idx val="22"/>
          <c:order val="22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3"/>
          <c:order val="2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2.0499999999999998</c:v>
              </c:pt>
            </c:numLit>
          </c:val>
        </c:ser>
        <c:ser>
          <c:idx val="24"/>
          <c:order val="24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0.65000000000000102</c:v>
              </c:pt>
            </c:numLit>
          </c:val>
        </c:ser>
        <c:ser>
          <c:idx val="25"/>
          <c:order val="2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26"/>
          <c:order val="26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27"/>
          <c:order val="2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8"/>
          <c:order val="2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29"/>
          <c:order val="2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0"/>
          <c:order val="30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1"/>
          <c:order val="3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32"/>
          <c:order val="32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3"/>
          <c:order val="3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4"/>
          <c:order val="3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35"/>
          <c:order val="3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6"/>
          <c:order val="3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7"/>
          <c:order val="37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8"/>
          <c:order val="38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39"/>
          <c:order val="39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0"/>
          <c:order val="4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41"/>
          <c:order val="4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42"/>
          <c:order val="42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3"/>
          <c:order val="4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44"/>
          <c:order val="4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5"/>
          <c:order val="4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6"/>
          <c:order val="4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0.35000000000000098</c:v>
              </c:pt>
            </c:numLit>
          </c:val>
        </c:ser>
        <c:ser>
          <c:idx val="47"/>
          <c:order val="47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8"/>
          <c:order val="48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</c:v>
              </c:pt>
            </c:numLit>
          </c:val>
        </c:ser>
        <c:ser>
          <c:idx val="49"/>
          <c:order val="49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50"/>
          <c:order val="50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51"/>
          <c:order val="51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2"/>
          <c:order val="52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53"/>
          <c:order val="5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54"/>
          <c:order val="5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55"/>
          <c:order val="5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0.95000000000000062</c:v>
              </c:pt>
            </c:numLit>
          </c:val>
        </c:ser>
        <c:ser>
          <c:idx val="56"/>
          <c:order val="5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57"/>
          <c:order val="5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8"/>
          <c:order val="5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9"/>
          <c:order val="5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60"/>
          <c:order val="6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61"/>
          <c:order val="6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62"/>
          <c:order val="62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0.45000000000000101</c:v>
              </c:pt>
            </c:numLit>
          </c:val>
        </c:ser>
        <c:ser>
          <c:idx val="63"/>
          <c:order val="63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64"/>
          <c:order val="6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0.75000000000000167</c:v>
              </c:pt>
            </c:numLit>
          </c:val>
        </c:ser>
        <c:ser>
          <c:idx val="65"/>
          <c:order val="65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66"/>
          <c:order val="6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0.94999999999999962</c:v>
              </c:pt>
            </c:numLit>
          </c:val>
        </c:ser>
        <c:ser>
          <c:idx val="67"/>
          <c:order val="67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68"/>
          <c:order val="6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69"/>
          <c:order val="69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0"/>
          <c:order val="7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0.70000000000000095</c:v>
              </c:pt>
            </c:numLit>
          </c:val>
        </c:ser>
        <c:ser>
          <c:idx val="71"/>
          <c:order val="7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72"/>
          <c:order val="72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3"/>
          <c:order val="73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4"/>
          <c:order val="7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5"/>
          <c:order val="7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0.95000000000000095</c:v>
              </c:pt>
            </c:numLit>
          </c:val>
        </c:ser>
        <c:ser>
          <c:idx val="76"/>
          <c:order val="76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7"/>
          <c:order val="7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8"/>
          <c:order val="7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9"/>
          <c:order val="7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0.75000000000000167</c:v>
              </c:pt>
            </c:numLit>
          </c:val>
        </c:ser>
        <c:ser>
          <c:idx val="80"/>
          <c:order val="8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81"/>
          <c:order val="8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82"/>
          <c:order val="8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83"/>
          <c:order val="8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84"/>
          <c:order val="8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85"/>
          <c:order val="8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86"/>
          <c:order val="86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87"/>
          <c:order val="87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88"/>
          <c:order val="8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89"/>
          <c:order val="89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0.60000000000000164</c:v>
              </c:pt>
            </c:numLit>
          </c:val>
        </c:ser>
        <c:ser>
          <c:idx val="90"/>
          <c:order val="9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0.54999999999999705</c:v>
              </c:pt>
            </c:numLit>
          </c:val>
        </c:ser>
        <c:ser>
          <c:idx val="91"/>
          <c:order val="91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92"/>
          <c:order val="9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93"/>
          <c:order val="9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94"/>
          <c:order val="9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0.15000000000000199</c:v>
              </c:pt>
            </c:numLit>
          </c:val>
        </c:ser>
        <c:ser>
          <c:idx val="95"/>
          <c:order val="9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9.9999999999998229E-2</c:v>
              </c:pt>
            </c:numLit>
          </c:val>
        </c:ser>
        <c:ser>
          <c:idx val="96"/>
          <c:order val="9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</c:v>
              </c:pt>
            </c:numLit>
          </c:val>
        </c:ser>
        <c:ser>
          <c:idx val="97"/>
          <c:order val="97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98"/>
          <c:order val="9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99"/>
          <c:order val="99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100"/>
          <c:order val="10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0.90000000000000202</c:v>
              </c:pt>
            </c:numLit>
          </c:val>
        </c:ser>
        <c:ser>
          <c:idx val="101"/>
          <c:order val="101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4.9999999999997415E-2</c:v>
              </c:pt>
            </c:numLit>
          </c:val>
        </c:ser>
        <c:ser>
          <c:idx val="102"/>
          <c:order val="102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03"/>
          <c:order val="103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04"/>
          <c:order val="10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0.30000000000000132</c:v>
              </c:pt>
            </c:numLit>
          </c:val>
        </c:ser>
        <c:ser>
          <c:idx val="105"/>
          <c:order val="10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1.1499999999999966</c:v>
              </c:pt>
            </c:numLit>
          </c:val>
        </c:ser>
        <c:ser>
          <c:idx val="106"/>
          <c:order val="10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0.94999999999999962</c:v>
              </c:pt>
            </c:numLit>
          </c:val>
        </c:ser>
        <c:ser>
          <c:idx val="107"/>
          <c:order val="10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08"/>
          <c:order val="108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109"/>
          <c:order val="10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</c:v>
              </c:pt>
            </c:numLit>
          </c:val>
        </c:ser>
        <c:ser>
          <c:idx val="110"/>
          <c:order val="11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11"/>
          <c:order val="11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0.55000000000000104</c:v>
              </c:pt>
            </c:numLit>
          </c:val>
        </c:ser>
        <c:ser>
          <c:idx val="112"/>
          <c:order val="11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9.9999999999998229E-2</c:v>
              </c:pt>
            </c:numLit>
          </c:val>
        </c:ser>
        <c:ser>
          <c:idx val="113"/>
          <c:order val="11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14"/>
          <c:order val="114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15"/>
          <c:order val="115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0.70000000000000295</c:v>
              </c:pt>
            </c:numLit>
          </c:val>
        </c:ser>
        <c:ser>
          <c:idx val="116"/>
          <c:order val="116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17"/>
          <c:order val="117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18"/>
          <c:order val="118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1.35</c:v>
              </c:pt>
            </c:numLit>
          </c:val>
        </c:ser>
        <c:ser>
          <c:idx val="119"/>
          <c:order val="119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0"/>
          <c:order val="120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0.6500000000000038</c:v>
              </c:pt>
            </c:numLit>
          </c:val>
        </c:ser>
        <c:ser>
          <c:idx val="121"/>
          <c:order val="12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2"/>
          <c:order val="12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ser>
          <c:idx val="123"/>
          <c:order val="12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4"/>
          <c:order val="124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0.40000000000000202</c:v>
              </c:pt>
            </c:numLit>
          </c:val>
        </c:ser>
        <c:ser>
          <c:idx val="125"/>
          <c:order val="125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6"/>
          <c:order val="126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7"/>
          <c:order val="127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8"/>
          <c:order val="128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0.34999999999999915</c:v>
              </c:pt>
            </c:numLit>
          </c:val>
        </c:ser>
        <c:ser>
          <c:idx val="129"/>
          <c:order val="129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30"/>
          <c:order val="130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131"/>
          <c:order val="13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132"/>
          <c:order val="13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0.15000000000000199</c:v>
              </c:pt>
            </c:numLit>
          </c:val>
        </c:ser>
        <c:ser>
          <c:idx val="133"/>
          <c:order val="13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09771136"/>
        <c:axId val="209772928"/>
      </c:barChart>
      <c:catAx>
        <c:axId val="209771136"/>
        <c:scaling>
          <c:orientation val="minMax"/>
        </c:scaling>
        <c:delete val="1"/>
        <c:axPos val="t"/>
        <c:majorTickMark val="out"/>
        <c:minorTickMark val="none"/>
        <c:tickLblPos val="nextTo"/>
        <c:crossAx val="209772928"/>
        <c:crosses val="autoZero"/>
        <c:auto val="1"/>
        <c:lblAlgn val="ctr"/>
        <c:lblOffset val="100"/>
        <c:noMultiLvlLbl val="0"/>
      </c:catAx>
      <c:valAx>
        <c:axId val="209772928"/>
        <c:scaling>
          <c:orientation val="maxMin"/>
          <c:min val="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9771136"/>
        <c:crosses val="autoZero"/>
        <c:crossBetween val="between"/>
        <c:majorUnit val="5"/>
        <c:minorUnit val="1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4"/>
        <c:delete val="1"/>
      </c:legendEntry>
      <c:legendEntry>
        <c:idx val="35"/>
        <c:delete val="1"/>
      </c:legendEntry>
      <c:legendEntry>
        <c:idx val="36"/>
        <c:delete val="1"/>
      </c:legendEntry>
      <c:legendEntry>
        <c:idx val="37"/>
        <c:delete val="1"/>
      </c:legendEntry>
      <c:legendEntry>
        <c:idx val="38"/>
        <c:delete val="1"/>
      </c:legendEntry>
      <c:legendEntry>
        <c:idx val="39"/>
        <c:delete val="1"/>
      </c:legendEntry>
      <c:legendEntry>
        <c:idx val="40"/>
        <c:delete val="1"/>
      </c:legendEntry>
      <c:legendEntry>
        <c:idx val="41"/>
        <c:delete val="1"/>
      </c:legendEntry>
      <c:legendEntry>
        <c:idx val="42"/>
        <c:delete val="1"/>
      </c:legendEntry>
      <c:legendEntry>
        <c:idx val="43"/>
        <c:delete val="1"/>
      </c:legendEntry>
      <c:legendEntry>
        <c:idx val="44"/>
        <c:delete val="1"/>
      </c:legendEntry>
      <c:legendEntry>
        <c:idx val="45"/>
        <c:delete val="1"/>
      </c:legendEntry>
      <c:legendEntry>
        <c:idx val="46"/>
        <c:delete val="1"/>
      </c:legendEntry>
      <c:legendEntry>
        <c:idx val="47"/>
        <c:delete val="1"/>
      </c:legendEntry>
      <c:legendEntry>
        <c:idx val="48"/>
        <c:delete val="1"/>
      </c:legendEntry>
      <c:legendEntry>
        <c:idx val="49"/>
        <c:delete val="1"/>
      </c:legendEntry>
      <c:legendEntry>
        <c:idx val="50"/>
        <c:delete val="1"/>
      </c:legendEntry>
      <c:legendEntry>
        <c:idx val="51"/>
        <c:delete val="1"/>
      </c:legendEntry>
      <c:legendEntry>
        <c:idx val="52"/>
        <c:delete val="1"/>
      </c:legendEntry>
      <c:legendEntry>
        <c:idx val="53"/>
        <c:delete val="1"/>
      </c:legendEntry>
      <c:legendEntry>
        <c:idx val="54"/>
        <c:delete val="1"/>
      </c:legendEntry>
      <c:legendEntry>
        <c:idx val="55"/>
        <c:delete val="1"/>
      </c:legendEntry>
      <c:legendEntry>
        <c:idx val="56"/>
        <c:delete val="1"/>
      </c:legendEntry>
      <c:legendEntry>
        <c:idx val="57"/>
        <c:delete val="1"/>
      </c:legendEntry>
      <c:legendEntry>
        <c:idx val="58"/>
        <c:delete val="1"/>
      </c:legendEntry>
      <c:legendEntry>
        <c:idx val="59"/>
        <c:delete val="1"/>
      </c:legendEntry>
      <c:legendEntry>
        <c:idx val="60"/>
        <c:delete val="1"/>
      </c:legendEntry>
      <c:legendEntry>
        <c:idx val="61"/>
        <c:delete val="1"/>
      </c:legendEntry>
      <c:legendEntry>
        <c:idx val="62"/>
        <c:delete val="1"/>
      </c:legendEntry>
      <c:legendEntry>
        <c:idx val="63"/>
        <c:delete val="1"/>
      </c:legendEntry>
      <c:legendEntry>
        <c:idx val="64"/>
        <c:delete val="1"/>
      </c:legendEntry>
      <c:legendEntry>
        <c:idx val="65"/>
        <c:delete val="1"/>
      </c:legendEntry>
      <c:legendEntry>
        <c:idx val="66"/>
        <c:delete val="1"/>
      </c:legendEntry>
      <c:legendEntry>
        <c:idx val="67"/>
        <c:delete val="1"/>
      </c:legendEntry>
      <c:legendEntry>
        <c:idx val="68"/>
        <c:delete val="1"/>
      </c:legendEntry>
      <c:legendEntry>
        <c:idx val="69"/>
        <c:delete val="1"/>
      </c:legendEntry>
      <c:legendEntry>
        <c:idx val="70"/>
        <c:delete val="1"/>
      </c:legendEntry>
      <c:legendEntry>
        <c:idx val="71"/>
        <c:delete val="1"/>
      </c:legendEntry>
      <c:legendEntry>
        <c:idx val="72"/>
        <c:delete val="1"/>
      </c:legendEntry>
      <c:legendEntry>
        <c:idx val="73"/>
        <c:delete val="1"/>
      </c:legendEntry>
      <c:legendEntry>
        <c:idx val="74"/>
        <c:delete val="1"/>
      </c:legendEntry>
      <c:legendEntry>
        <c:idx val="75"/>
        <c:delete val="1"/>
      </c:legendEntry>
      <c:legendEntry>
        <c:idx val="76"/>
        <c:delete val="1"/>
      </c:legendEntry>
      <c:legendEntry>
        <c:idx val="77"/>
        <c:delete val="1"/>
      </c:legendEntry>
      <c:legendEntry>
        <c:idx val="78"/>
        <c:delete val="1"/>
      </c:legendEntry>
      <c:legendEntry>
        <c:idx val="79"/>
        <c:delete val="1"/>
      </c:legendEntry>
      <c:legendEntry>
        <c:idx val="80"/>
        <c:delete val="1"/>
      </c:legendEntry>
      <c:legendEntry>
        <c:idx val="81"/>
        <c:delete val="1"/>
      </c:legendEntry>
      <c:legendEntry>
        <c:idx val="82"/>
        <c:delete val="1"/>
      </c:legendEntry>
      <c:legendEntry>
        <c:idx val="83"/>
        <c:delete val="1"/>
      </c:legendEntry>
      <c:legendEntry>
        <c:idx val="84"/>
        <c:delete val="1"/>
      </c:legendEntry>
      <c:legendEntry>
        <c:idx val="85"/>
        <c:delete val="1"/>
      </c:legendEntry>
      <c:legendEntry>
        <c:idx val="86"/>
        <c:delete val="1"/>
      </c:legendEntry>
      <c:legendEntry>
        <c:idx val="87"/>
        <c:delete val="1"/>
      </c:legendEntry>
      <c:legendEntry>
        <c:idx val="88"/>
        <c:delete val="1"/>
      </c:legendEntry>
      <c:legendEntry>
        <c:idx val="89"/>
        <c:delete val="1"/>
      </c:legendEntry>
      <c:legendEntry>
        <c:idx val="90"/>
        <c:delete val="1"/>
      </c:legendEntry>
      <c:legendEntry>
        <c:idx val="91"/>
        <c:delete val="1"/>
      </c:legendEntry>
      <c:legendEntry>
        <c:idx val="92"/>
        <c:delete val="1"/>
      </c:legendEntry>
      <c:legendEntry>
        <c:idx val="93"/>
        <c:delete val="1"/>
      </c:legendEntry>
      <c:legendEntry>
        <c:idx val="94"/>
        <c:delete val="1"/>
      </c:legendEntry>
      <c:legendEntry>
        <c:idx val="95"/>
        <c:delete val="1"/>
      </c:legendEntry>
      <c:legendEntry>
        <c:idx val="96"/>
        <c:delete val="1"/>
      </c:legendEntry>
      <c:legendEntry>
        <c:idx val="97"/>
        <c:delete val="1"/>
      </c:legendEntry>
      <c:legendEntry>
        <c:idx val="98"/>
        <c:delete val="1"/>
      </c:legendEntry>
      <c:legendEntry>
        <c:idx val="99"/>
        <c:delete val="1"/>
      </c:legendEntry>
      <c:legendEntry>
        <c:idx val="100"/>
        <c:delete val="1"/>
      </c:legendEntry>
      <c:legendEntry>
        <c:idx val="101"/>
        <c:delete val="1"/>
      </c:legendEntry>
      <c:legendEntry>
        <c:idx val="102"/>
        <c:delete val="1"/>
      </c:legendEntry>
      <c:legendEntry>
        <c:idx val="104"/>
        <c:delete val="1"/>
      </c:legendEntry>
      <c:legendEntry>
        <c:idx val="105"/>
        <c:delete val="1"/>
      </c:legendEntry>
      <c:legendEntry>
        <c:idx val="106"/>
        <c:delete val="1"/>
      </c:legendEntry>
      <c:legendEntry>
        <c:idx val="108"/>
        <c:delete val="1"/>
      </c:legendEntry>
      <c:legendEntry>
        <c:idx val="109"/>
        <c:delete val="1"/>
      </c:legendEntry>
      <c:legendEntry>
        <c:idx val="111"/>
        <c:delete val="1"/>
      </c:legendEntry>
      <c:legendEntry>
        <c:idx val="112"/>
        <c:delete val="1"/>
      </c:legendEntry>
      <c:legendEntry>
        <c:idx val="113"/>
        <c:delete val="1"/>
      </c:legendEntry>
      <c:legendEntry>
        <c:idx val="114"/>
        <c:delete val="1"/>
      </c:legendEntry>
      <c:legendEntry>
        <c:idx val="115"/>
        <c:delete val="1"/>
      </c:legendEntry>
      <c:legendEntry>
        <c:idx val="118"/>
        <c:delete val="1"/>
      </c:legendEntry>
      <c:legendEntry>
        <c:idx val="119"/>
        <c:delete val="1"/>
      </c:legendEntry>
      <c:legendEntry>
        <c:idx val="120"/>
        <c:delete val="1"/>
      </c:legendEntry>
      <c:legendEntry>
        <c:idx val="121"/>
        <c:delete val="1"/>
      </c:legendEntry>
      <c:legendEntry>
        <c:idx val="122"/>
        <c:delete val="1"/>
      </c:legendEntry>
      <c:legendEntry>
        <c:idx val="123"/>
        <c:delete val="1"/>
      </c:legendEntry>
      <c:legendEntry>
        <c:idx val="124"/>
        <c:delete val="1"/>
      </c:legendEntry>
      <c:legendEntry>
        <c:idx val="125"/>
        <c:delete val="1"/>
      </c:legendEntry>
      <c:legendEntry>
        <c:idx val="126"/>
        <c:delete val="1"/>
      </c:legendEntry>
      <c:legendEntry>
        <c:idx val="128"/>
        <c:delete val="1"/>
      </c:legendEntry>
      <c:legendEntry>
        <c:idx val="129"/>
        <c:delete val="1"/>
      </c:legendEntry>
      <c:legendEntry>
        <c:idx val="131"/>
        <c:delete val="1"/>
      </c:legendEntry>
      <c:layout>
        <c:manualLayout>
          <c:xMode val="edge"/>
          <c:yMode val="edge"/>
          <c:x val="0.52577319587628857"/>
          <c:y val="0.24032586558044824"/>
          <c:w val="0.44845360824742281"/>
          <c:h val="0.7128309572301443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900" b="1" i="0" strike="noStrike">
                <a:solidFill>
                  <a:srgbClr val="000000"/>
                </a:solidFill>
                <a:latin typeface="Arial"/>
                <a:cs typeface="Arial"/>
              </a:rPr>
              <a:t>Factor of Safety from q</a:t>
            </a:r>
            <a:r>
              <a:rPr lang="en-US" sz="900" b="1" i="0" strike="noStrike" baseline="-25000">
                <a:solidFill>
                  <a:srgbClr val="000000"/>
                </a:solidFill>
                <a:latin typeface="Arial"/>
                <a:cs typeface="Arial"/>
              </a:rPr>
              <a:t>T</a:t>
            </a:r>
          </a:p>
        </c:rich>
      </c:tx>
      <c:layout>
        <c:manualLayout>
          <c:xMode val="edge"/>
          <c:yMode val="edge"/>
          <c:x val="0.19230814375221589"/>
          <c:y val="3.483606557377064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2115436531504767"/>
          <c:y val="0.15163934426229586"/>
          <c:w val="0.73557864985222232"/>
          <c:h val="0.81762295081967262"/>
        </c:manualLayout>
      </c:layout>
      <c:scatterChart>
        <c:scatterStyle val="lineMarker"/>
        <c:varyColors val="0"/>
        <c:ser>
          <c:idx val="0"/>
          <c:order val="0"/>
          <c:tx>
            <c:v>fs</c:v>
          </c:tx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Liquefaction!$C$18:$C$223</c:f>
              <c:numCache>
                <c:formatCode>General</c:formatCode>
                <c:ptCount val="206"/>
                <c:pt idx="0">
                  <c:v>1.1067153310317261</c:v>
                </c:pt>
                <c:pt idx="1">
                  <c:v>1.4949841156490438</c:v>
                </c:pt>
                <c:pt idx="2">
                  <c:v>1.6290949509697448</c:v>
                </c:pt>
                <c:pt idx="3">
                  <c:v>1.8439223558992475</c:v>
                </c:pt>
                <c:pt idx="4">
                  <c:v>1.7597774870620375</c:v>
                </c:pt>
                <c:pt idx="5">
                  <c:v>1.6625370940279101</c:v>
                </c:pt>
                <c:pt idx="6">
                  <c:v>1.781125068379448</c:v>
                </c:pt>
                <c:pt idx="7">
                  <c:v>1.7991345866798578</c:v>
                </c:pt>
                <c:pt idx="8">
                  <c:v>1.7830518919807181</c:v>
                </c:pt>
                <c:pt idx="9">
                  <c:v>1.6817093910164638</c:v>
                </c:pt>
                <c:pt idx="10">
                  <c:v>1.8376334933411358</c:v>
                </c:pt>
                <c:pt idx="11">
                  <c:v>1.9207370436301485</c:v>
                </c:pt>
                <c:pt idx="12">
                  <c:v>1.6451558692505408</c:v>
                </c:pt>
                <c:pt idx="13">
                  <c:v>1.457559533734655</c:v>
                </c:pt>
                <c:pt idx="14">
                  <c:v>1.4169819692573429</c:v>
                </c:pt>
                <c:pt idx="15">
                  <c:v>1.4777249806999806</c:v>
                </c:pt>
                <c:pt idx="16">
                  <c:v>1.6099159482046896</c:v>
                </c:pt>
                <c:pt idx="17">
                  <c:v>1.7414203710400658</c:v>
                </c:pt>
                <c:pt idx="18">
                  <c:v>1.8968828358218799</c:v>
                </c:pt>
                <c:pt idx="19">
                  <c:v>2.0573615103941836</c:v>
                </c:pt>
                <c:pt idx="20">
                  <c:v>2.1589998962651795</c:v>
                </c:pt>
                <c:pt idx="21">
                  <c:v>2.2194039620233053</c:v>
                </c:pt>
                <c:pt idx="22">
                  <c:v>2.1251402367838788</c:v>
                </c:pt>
                <c:pt idx="23">
                  <c:v>2.0450835580250271</c:v>
                </c:pt>
                <c:pt idx="24">
                  <c:v>1.9925377497305603</c:v>
                </c:pt>
                <c:pt idx="25">
                  <c:v>1.8701518001437891</c:v>
                </c:pt>
                <c:pt idx="26">
                  <c:v>1.67119205098141</c:v>
                </c:pt>
                <c:pt idx="27">
                  <c:v>1.56675235848586</c:v>
                </c:pt>
                <c:pt idx="28">
                  <c:v>1.486487982682388</c:v>
                </c:pt>
                <c:pt idx="29">
                  <c:v>1.4054150387193058</c:v>
                </c:pt>
                <c:pt idx="30">
                  <c:v>1.3246981344448001</c:v>
                </c:pt>
                <c:pt idx="31">
                  <c:v>1.2589003771292331</c:v>
                </c:pt>
                <c:pt idx="32">
                  <c:v>1.2041878137077398</c:v>
                </c:pt>
                <c:pt idx="33">
                  <c:v>1.0529654110074296</c:v>
                </c:pt>
                <c:pt idx="34">
                  <c:v>0.89037942377410662</c:v>
                </c:pt>
                <c:pt idx="35">
                  <c:v>0.74064406381359005</c:v>
                </c:pt>
                <c:pt idx="36">
                  <c:v>0.61098691205691968</c:v>
                </c:pt>
                <c:pt idx="37">
                  <c:v>0.50601995432364477</c:v>
                </c:pt>
                <c:pt idx="38">
                  <c:v>0.43634673351465708</c:v>
                </c:pt>
                <c:pt idx="39">
                  <c:v>0.39409481946512281</c:v>
                </c:pt>
                <c:pt idx="40">
                  <c:v>0.36819308542579571</c:v>
                </c:pt>
                <c:pt idx="41">
                  <c:v>0.34944409475967925</c:v>
                </c:pt>
                <c:pt idx="42">
                  <c:v>0.33619767555387015</c:v>
                </c:pt>
                <c:pt idx="43">
                  <c:v>0.32939006240949642</c:v>
                </c:pt>
                <c:pt idx="44">
                  <c:v>0.32557948108990437</c:v>
                </c:pt>
                <c:pt idx="45">
                  <c:v>0.32306766980113732</c:v>
                </c:pt>
                <c:pt idx="46">
                  <c:v>0.32524833990873242</c:v>
                </c:pt>
                <c:pt idx="47">
                  <c:v>0.32781708384079278</c:v>
                </c:pt>
                <c:pt idx="48">
                  <c:v>0.32637251795183586</c:v>
                </c:pt>
                <c:pt idx="49">
                  <c:v>0.31354155787298482</c:v>
                </c:pt>
                <c:pt idx="50">
                  <c:v>0.29749935088541535</c:v>
                </c:pt>
                <c:pt idx="51">
                  <c:v>0.28606803752937932</c:v>
                </c:pt>
                <c:pt idx="52">
                  <c:v>0.26942950383729042</c:v>
                </c:pt>
                <c:pt idx="53">
                  <c:v>0.25232222059654436</c:v>
                </c:pt>
                <c:pt idx="54">
                  <c:v>0.24036759711028241</c:v>
                </c:pt>
                <c:pt idx="55">
                  <c:v>0.23659625664105324</c:v>
                </c:pt>
                <c:pt idx="56">
                  <c:v>0.23793178219835232</c:v>
                </c:pt>
                <c:pt idx="57">
                  <c:v>0.24058300622525947</c:v>
                </c:pt>
                <c:pt idx="58">
                  <c:v>0.24665531795123224</c:v>
                </c:pt>
                <c:pt idx="59">
                  <c:v>0.24846294295889138</c:v>
                </c:pt>
                <c:pt idx="60">
                  <c:v>0.26345700014265488</c:v>
                </c:pt>
                <c:pt idx="61">
                  <c:v>0.28364526414976582</c:v>
                </c:pt>
                <c:pt idx="62">
                  <c:v>0.29597622209141694</c:v>
                </c:pt>
                <c:pt idx="63">
                  <c:v>0.30298741296884346</c:v>
                </c:pt>
                <c:pt idx="64">
                  <c:v>0.29323159925515668</c:v>
                </c:pt>
                <c:pt idx="65">
                  <c:v>0.29642508461804568</c:v>
                </c:pt>
                <c:pt idx="66">
                  <c:v>0.29676053026997523</c:v>
                </c:pt>
                <c:pt idx="67">
                  <c:v>0.30349202965433281</c:v>
                </c:pt>
                <c:pt idx="68">
                  <c:v>0.32364738353056532</c:v>
                </c:pt>
                <c:pt idx="69">
                  <c:v>0.35242979082100995</c:v>
                </c:pt>
                <c:pt idx="70">
                  <c:v>0.39954963514606484</c:v>
                </c:pt>
                <c:pt idx="71">
                  <c:v>0.44175315942067572</c:v>
                </c:pt>
                <c:pt idx="72">
                  <c:v>0.46951393168580191</c:v>
                </c:pt>
                <c:pt idx="73">
                  <c:v>0.48967208203668838</c:v>
                </c:pt>
                <c:pt idx="74">
                  <c:v>0.51345781834035031</c:v>
                </c:pt>
                <c:pt idx="75">
                  <c:v>0.54898228284151696</c:v>
                </c:pt>
                <c:pt idx="76">
                  <c:v>0.62891887687487391</c:v>
                </c:pt>
                <c:pt idx="77">
                  <c:v>0.70963418635852415</c:v>
                </c:pt>
                <c:pt idx="78">
                  <c:v>0.91143260662119685</c:v>
                </c:pt>
                <c:pt idx="79">
                  <c:v>0.89260794126758669</c:v>
                </c:pt>
                <c:pt idx="80">
                  <c:v>1.072252205373412</c:v>
                </c:pt>
                <c:pt idx="81">
                  <c:v>1.2373498592022778</c:v>
                </c:pt>
                <c:pt idx="82">
                  <c:v>1.2438660601231846</c:v>
                </c:pt>
                <c:pt idx="83">
                  <c:v>1.1697603986047298</c:v>
                </c:pt>
                <c:pt idx="84">
                  <c:v>0.9552971195732427</c:v>
                </c:pt>
                <c:pt idx="85">
                  <c:v>1.0566552845855641</c:v>
                </c:pt>
                <c:pt idx="86">
                  <c:v>0.90964683453595363</c:v>
                </c:pt>
                <c:pt idx="87">
                  <c:v>0.76433501754465738</c:v>
                </c:pt>
                <c:pt idx="88">
                  <c:v>0.67639137878780364</c:v>
                </c:pt>
                <c:pt idx="89">
                  <c:v>0.65745885532385062</c:v>
                </c:pt>
                <c:pt idx="90">
                  <c:v>0.63227894278849472</c:v>
                </c:pt>
                <c:pt idx="91">
                  <c:v>0.58340495893364896</c:v>
                </c:pt>
                <c:pt idx="92">
                  <c:v>0.54208440764107879</c:v>
                </c:pt>
                <c:pt idx="93">
                  <c:v>0.51496913692263957</c:v>
                </c:pt>
                <c:pt idx="94">
                  <c:v>0.50727850246773931</c:v>
                </c:pt>
                <c:pt idx="95">
                  <c:v>0.49578049830033138</c:v>
                </c:pt>
                <c:pt idx="96">
                  <c:v>0.51004494194412753</c:v>
                </c:pt>
                <c:pt idx="97">
                  <c:v>0.55740383642472113</c:v>
                </c:pt>
                <c:pt idx="98">
                  <c:v>0.77316613731461115</c:v>
                </c:pt>
                <c:pt idx="99">
                  <c:v>0.77560016712673763</c:v>
                </c:pt>
                <c:pt idx="100">
                  <c:v>0.95757884853077513</c:v>
                </c:pt>
                <c:pt idx="101">
                  <c:v>1.7122491018772581</c:v>
                </c:pt>
                <c:pt idx="102">
                  <c:v>2.4124938707518777</c:v>
                </c:pt>
                <c:pt idx="103">
                  <c:v>3.4929558176308304</c:v>
                </c:pt>
                <c:pt idx="104">
                  <c:v>3.3303875556900602</c:v>
                </c:pt>
                <c:pt idx="105">
                  <c:v>4.0686513512382785</c:v>
                </c:pt>
                <c:pt idx="106">
                  <c:v>3.8912593722703877</c:v>
                </c:pt>
                <c:pt idx="107">
                  <c:v>2.5673788454725042</c:v>
                </c:pt>
                <c:pt idx="108">
                  <c:v>2.1908403850121507</c:v>
                </c:pt>
                <c:pt idx="109">
                  <c:v>1.7801753615273521</c:v>
                </c:pt>
                <c:pt idx="110">
                  <c:v>1.8245532682946468</c:v>
                </c:pt>
                <c:pt idx="111">
                  <c:v>2.1037775800568048</c:v>
                </c:pt>
                <c:pt idx="112">
                  <c:v>2.5245640805109812</c:v>
                </c:pt>
                <c:pt idx="113">
                  <c:v>3.3762422088167234</c:v>
                </c:pt>
                <c:pt idx="114">
                  <c:v>3.5008118871158995</c:v>
                </c:pt>
                <c:pt idx="115">
                  <c:v>3.1058227110029533</c:v>
                </c:pt>
                <c:pt idx="116">
                  <c:v>2.5274245736095362</c:v>
                </c:pt>
                <c:pt idx="117">
                  <c:v>1.9349018620768281</c:v>
                </c:pt>
                <c:pt idx="118">
                  <c:v>1.4691386635434174</c:v>
                </c:pt>
                <c:pt idx="119">
                  <c:v>1.0166705626027261</c:v>
                </c:pt>
                <c:pt idx="120">
                  <c:v>0.92672821231193359</c:v>
                </c:pt>
                <c:pt idx="121">
                  <c:v>0.94514904148804235</c:v>
                </c:pt>
                <c:pt idx="122">
                  <c:v>1.017436273225959</c:v>
                </c:pt>
                <c:pt idx="123">
                  <c:v>1.1392571993131757</c:v>
                </c:pt>
                <c:pt idx="124">
                  <c:v>1.2625080157769135</c:v>
                </c:pt>
                <c:pt idx="125">
                  <c:v>1.349677915435864</c:v>
                </c:pt>
                <c:pt idx="126">
                  <c:v>1.2606895339766073</c:v>
                </c:pt>
                <c:pt idx="127">
                  <c:v>1.1358688933883059</c:v>
                </c:pt>
                <c:pt idx="128">
                  <c:v>1.0456603828671165</c:v>
                </c:pt>
                <c:pt idx="129">
                  <c:v>0.98857376015399057</c:v>
                </c:pt>
                <c:pt idx="130">
                  <c:v>0.95152910487634257</c:v>
                </c:pt>
                <c:pt idx="131">
                  <c:v>0.92099442699914713</c:v>
                </c:pt>
                <c:pt idx="132">
                  <c:v>0.91491287694083312</c:v>
                </c:pt>
                <c:pt idx="133">
                  <c:v>0.96186246797673558</c:v>
                </c:pt>
                <c:pt idx="134">
                  <c:v>1.0261340206788021</c:v>
                </c:pt>
                <c:pt idx="135">
                  <c:v>1.0671071905461611</c:v>
                </c:pt>
                <c:pt idx="136">
                  <c:v>1.063145037390542</c:v>
                </c:pt>
                <c:pt idx="137">
                  <c:v>1.0677523990984914</c:v>
                </c:pt>
                <c:pt idx="138">
                  <c:v>1.1642633167196859</c:v>
                </c:pt>
                <c:pt idx="139">
                  <c:v>1.1570532579655313</c:v>
                </c:pt>
                <c:pt idx="140">
                  <c:v>0.89061204562221841</c:v>
                </c:pt>
                <c:pt idx="141">
                  <c:v>0.71492958353374625</c:v>
                </c:pt>
                <c:pt idx="142">
                  <c:v>0.61531928427831861</c:v>
                </c:pt>
                <c:pt idx="143">
                  <c:v>0.61359174516828163</c:v>
                </c:pt>
                <c:pt idx="144">
                  <c:v>0.63535829100590835</c:v>
                </c:pt>
                <c:pt idx="145">
                  <c:v>0.6729471735644792</c:v>
                </c:pt>
                <c:pt idx="146">
                  <c:v>0.82745742391247412</c:v>
                </c:pt>
                <c:pt idx="147">
                  <c:v>0.94606491797023551</c:v>
                </c:pt>
                <c:pt idx="148">
                  <c:v>1.0726375894800295</c:v>
                </c:pt>
                <c:pt idx="149">
                  <c:v>1.1104047434317481</c:v>
                </c:pt>
                <c:pt idx="150">
                  <c:v>1.3045478110026629</c:v>
                </c:pt>
                <c:pt idx="151">
                  <c:v>1.5773299358981234</c:v>
                </c:pt>
                <c:pt idx="152">
                  <c:v>1.9633283717962344</c:v>
                </c:pt>
                <c:pt idx="153">
                  <c:v>2.3233002953235444</c:v>
                </c:pt>
                <c:pt idx="154">
                  <c:v>2.6364855056253305</c:v>
                </c:pt>
                <c:pt idx="155">
                  <c:v>2.7371063930895847</c:v>
                </c:pt>
                <c:pt idx="156">
                  <c:v>2.0882738924059452</c:v>
                </c:pt>
                <c:pt idx="157">
                  <c:v>1.5651874514735433</c:v>
                </c:pt>
                <c:pt idx="158">
                  <c:v>1.219636933968512</c:v>
                </c:pt>
                <c:pt idx="159">
                  <c:v>1.041358612891883</c:v>
                </c:pt>
                <c:pt idx="160">
                  <c:v>0.95512699455976091</c:v>
                </c:pt>
                <c:pt idx="161">
                  <c:v>1.4879824181548953</c:v>
                </c:pt>
                <c:pt idx="162">
                  <c:v>1.731104958878471</c:v>
                </c:pt>
                <c:pt idx="163">
                  <c:v>1.472435501379141</c:v>
                </c:pt>
                <c:pt idx="164">
                  <c:v>1.3342765552056739</c:v>
                </c:pt>
                <c:pt idx="165">
                  <c:v>1.2361523499952105</c:v>
                </c:pt>
                <c:pt idx="166">
                  <c:v>1.3546416053492258</c:v>
                </c:pt>
                <c:pt idx="167">
                  <c:v>0.91217133074331769</c:v>
                </c:pt>
                <c:pt idx="168">
                  <c:v>1.0078471536021738</c:v>
                </c:pt>
                <c:pt idx="169">
                  <c:v>1.3893333632828766</c:v>
                </c:pt>
                <c:pt idx="170">
                  <c:v>2.0587365445276116</c:v>
                </c:pt>
                <c:pt idx="171">
                  <c:v>2.757109769566044</c:v>
                </c:pt>
                <c:pt idx="172">
                  <c:v>2.4875161826598342</c:v>
                </c:pt>
                <c:pt idx="173">
                  <c:v>2.0867103749690865</c:v>
                </c:pt>
                <c:pt idx="174">
                  <c:v>1.5369274317435482</c:v>
                </c:pt>
                <c:pt idx="175">
                  <c:v>1.3325118139157126</c:v>
                </c:pt>
                <c:pt idx="176">
                  <c:v>1.0371893750344165</c:v>
                </c:pt>
                <c:pt idx="177">
                  <c:v>0.83130199178965258</c:v>
                </c:pt>
                <c:pt idx="178">
                  <c:v>0.76353133077055579</c:v>
                </c:pt>
                <c:pt idx="179">
                  <c:v>0.8887827619852483</c:v>
                </c:pt>
                <c:pt idx="180">
                  <c:v>0.99598717036415407</c:v>
                </c:pt>
                <c:pt idx="181">
                  <c:v>1.0740217909552838</c:v>
                </c:pt>
                <c:pt idx="182">
                  <c:v>1.1230382526453409</c:v>
                </c:pt>
                <c:pt idx="183">
                  <c:v>1.1899218565763539</c:v>
                </c:pt>
                <c:pt idx="184">
                  <c:v>1.2604339077040319</c:v>
                </c:pt>
                <c:pt idx="185">
                  <c:v>1.0716205320995678</c:v>
                </c:pt>
                <c:pt idx="186">
                  <c:v>0.8458405034765285</c:v>
                </c:pt>
                <c:pt idx="187">
                  <c:v>0.70678618206756427</c:v>
                </c:pt>
                <c:pt idx="188">
                  <c:v>0.64204862014599873</c:v>
                </c:pt>
                <c:pt idx="189">
                  <c:v>0.61094649556722669</c:v>
                </c:pt>
                <c:pt idx="190">
                  <c:v>0.66662573777248801</c:v>
                </c:pt>
                <c:pt idx="191">
                  <c:v>0.78953220531973956</c:v>
                </c:pt>
                <c:pt idx="192">
                  <c:v>1.0573721889925451</c:v>
                </c:pt>
                <c:pt idx="193">
                  <c:v>1.3093261616847411</c:v>
                </c:pt>
                <c:pt idx="194">
                  <c:v>1.4072304013819315</c:v>
                </c:pt>
                <c:pt idx="195">
                  <c:v>1.3530545782421484</c:v>
                </c:pt>
                <c:pt idx="196">
                  <c:v>1.085474839033687</c:v>
                </c:pt>
                <c:pt idx="197">
                  <c:v>0.81632788807114942</c:v>
                </c:pt>
                <c:pt idx="198">
                  <c:v>0.61677937927756565</c:v>
                </c:pt>
                <c:pt idx="199">
                  <c:v>0.49136077901603464</c:v>
                </c:pt>
                <c:pt idx="200">
                  <c:v>0.43013314534337083</c:v>
                </c:pt>
                <c:pt idx="201">
                  <c:v>0.44003717777617729</c:v>
                </c:pt>
                <c:pt idx="202">
                  <c:v>0.51149588241837818</c:v>
                </c:pt>
                <c:pt idx="203">
                  <c:v>0.6023248606630891</c:v>
                </c:pt>
                <c:pt idx="204">
                  <c:v>0.65531155813140785</c:v>
                </c:pt>
                <c:pt idx="205">
                  <c:v>0.67027296926534696</c:v>
                </c:pt>
              </c:numCache>
            </c:numRef>
          </c:xVal>
          <c:yVal>
            <c:numRef>
              <c:f>Liquefaction!$A$18:$A$223</c:f>
              <c:numCache>
                <c:formatCode>General</c:formatCode>
                <c:ptCount val="206"/>
                <c:pt idx="0">
                  <c:v>2.65</c:v>
                </c:pt>
                <c:pt idx="1">
                  <c:v>2.7</c:v>
                </c:pt>
                <c:pt idx="2">
                  <c:v>2.75</c:v>
                </c:pt>
                <c:pt idx="3">
                  <c:v>2.8</c:v>
                </c:pt>
                <c:pt idx="4">
                  <c:v>2.8499999999999988</c:v>
                </c:pt>
                <c:pt idx="5">
                  <c:v>2.9</c:v>
                </c:pt>
                <c:pt idx="6">
                  <c:v>2.9499999999999997</c:v>
                </c:pt>
                <c:pt idx="7">
                  <c:v>3</c:v>
                </c:pt>
                <c:pt idx="8">
                  <c:v>3.05</c:v>
                </c:pt>
                <c:pt idx="9">
                  <c:v>3.1</c:v>
                </c:pt>
                <c:pt idx="10">
                  <c:v>3.15</c:v>
                </c:pt>
                <c:pt idx="11">
                  <c:v>3.2</c:v>
                </c:pt>
                <c:pt idx="12">
                  <c:v>3.25</c:v>
                </c:pt>
                <c:pt idx="13">
                  <c:v>3.3</c:v>
                </c:pt>
                <c:pt idx="14">
                  <c:v>3.3499999999999988</c:v>
                </c:pt>
                <c:pt idx="15">
                  <c:v>3.4</c:v>
                </c:pt>
                <c:pt idx="16">
                  <c:v>3.4499999999999997</c:v>
                </c:pt>
                <c:pt idx="17">
                  <c:v>3.5</c:v>
                </c:pt>
                <c:pt idx="18">
                  <c:v>3.55</c:v>
                </c:pt>
                <c:pt idx="19">
                  <c:v>3.6</c:v>
                </c:pt>
                <c:pt idx="20">
                  <c:v>3.65</c:v>
                </c:pt>
                <c:pt idx="21">
                  <c:v>3.7</c:v>
                </c:pt>
                <c:pt idx="22">
                  <c:v>3.75</c:v>
                </c:pt>
                <c:pt idx="23">
                  <c:v>3.8</c:v>
                </c:pt>
                <c:pt idx="24">
                  <c:v>3.8499999999999988</c:v>
                </c:pt>
                <c:pt idx="25">
                  <c:v>3.9</c:v>
                </c:pt>
                <c:pt idx="26">
                  <c:v>3.9499999999999997</c:v>
                </c:pt>
                <c:pt idx="27">
                  <c:v>4</c:v>
                </c:pt>
                <c:pt idx="28">
                  <c:v>4.05</c:v>
                </c:pt>
                <c:pt idx="29">
                  <c:v>4.0999999999999996</c:v>
                </c:pt>
                <c:pt idx="30">
                  <c:v>4.1499999999999995</c:v>
                </c:pt>
                <c:pt idx="31">
                  <c:v>4.2</c:v>
                </c:pt>
                <c:pt idx="32">
                  <c:v>4.25</c:v>
                </c:pt>
                <c:pt idx="33">
                  <c:v>4.3</c:v>
                </c:pt>
                <c:pt idx="34">
                  <c:v>4.3499999999999996</c:v>
                </c:pt>
                <c:pt idx="35">
                  <c:v>4.4000000000000004</c:v>
                </c:pt>
                <c:pt idx="36">
                  <c:v>4.45</c:v>
                </c:pt>
                <c:pt idx="37">
                  <c:v>4.5</c:v>
                </c:pt>
                <c:pt idx="38">
                  <c:v>4.55</c:v>
                </c:pt>
                <c:pt idx="39">
                  <c:v>4.5999999999999996</c:v>
                </c:pt>
                <c:pt idx="40">
                  <c:v>4.6499999999999995</c:v>
                </c:pt>
                <c:pt idx="41">
                  <c:v>4.7</c:v>
                </c:pt>
                <c:pt idx="42">
                  <c:v>4.75</c:v>
                </c:pt>
                <c:pt idx="43">
                  <c:v>4.8</c:v>
                </c:pt>
                <c:pt idx="44">
                  <c:v>4.8499999999999996</c:v>
                </c:pt>
                <c:pt idx="45">
                  <c:v>4.9000000000000004</c:v>
                </c:pt>
                <c:pt idx="46">
                  <c:v>5</c:v>
                </c:pt>
                <c:pt idx="47">
                  <c:v>5.05</c:v>
                </c:pt>
                <c:pt idx="48">
                  <c:v>5.0999999999999996</c:v>
                </c:pt>
                <c:pt idx="49">
                  <c:v>12.850000000000023</c:v>
                </c:pt>
                <c:pt idx="50">
                  <c:v>13.9</c:v>
                </c:pt>
                <c:pt idx="51">
                  <c:v>13.950000000000006</c:v>
                </c:pt>
                <c:pt idx="52">
                  <c:v>15</c:v>
                </c:pt>
                <c:pt idx="53">
                  <c:v>15.05</c:v>
                </c:pt>
                <c:pt idx="54">
                  <c:v>15.7</c:v>
                </c:pt>
                <c:pt idx="55">
                  <c:v>16.8</c:v>
                </c:pt>
                <c:pt idx="56">
                  <c:v>16.850000000000001</c:v>
                </c:pt>
                <c:pt idx="57">
                  <c:v>19.95</c:v>
                </c:pt>
                <c:pt idx="58">
                  <c:v>20</c:v>
                </c:pt>
                <c:pt idx="59">
                  <c:v>22.5</c:v>
                </c:pt>
                <c:pt idx="60">
                  <c:v>22.55</c:v>
                </c:pt>
                <c:pt idx="61">
                  <c:v>22.6</c:v>
                </c:pt>
                <c:pt idx="62">
                  <c:v>22.650000000000031</c:v>
                </c:pt>
                <c:pt idx="63">
                  <c:v>22.7</c:v>
                </c:pt>
                <c:pt idx="64">
                  <c:v>23.25</c:v>
                </c:pt>
                <c:pt idx="65">
                  <c:v>23.3</c:v>
                </c:pt>
                <c:pt idx="66">
                  <c:v>23.35</c:v>
                </c:pt>
                <c:pt idx="67">
                  <c:v>23.4</c:v>
                </c:pt>
                <c:pt idx="68">
                  <c:v>23.45</c:v>
                </c:pt>
                <c:pt idx="69">
                  <c:v>23.5</c:v>
                </c:pt>
                <c:pt idx="70">
                  <c:v>23.55</c:v>
                </c:pt>
                <c:pt idx="71">
                  <c:v>23.6</c:v>
                </c:pt>
                <c:pt idx="72">
                  <c:v>23.650000000000031</c:v>
                </c:pt>
                <c:pt idx="73">
                  <c:v>23.7</c:v>
                </c:pt>
                <c:pt idx="74">
                  <c:v>23.75</c:v>
                </c:pt>
                <c:pt idx="75">
                  <c:v>23.8</c:v>
                </c:pt>
                <c:pt idx="76">
                  <c:v>23.85</c:v>
                </c:pt>
                <c:pt idx="77">
                  <c:v>23.9</c:v>
                </c:pt>
                <c:pt idx="78">
                  <c:v>23.95</c:v>
                </c:pt>
                <c:pt idx="79">
                  <c:v>24</c:v>
                </c:pt>
                <c:pt idx="80">
                  <c:v>24.05</c:v>
                </c:pt>
                <c:pt idx="81">
                  <c:v>24.1</c:v>
                </c:pt>
                <c:pt idx="82">
                  <c:v>24.150000000000031</c:v>
                </c:pt>
                <c:pt idx="83">
                  <c:v>24.2</c:v>
                </c:pt>
                <c:pt idx="84">
                  <c:v>24.25</c:v>
                </c:pt>
                <c:pt idx="85">
                  <c:v>24.3</c:v>
                </c:pt>
                <c:pt idx="86">
                  <c:v>24.35</c:v>
                </c:pt>
                <c:pt idx="87">
                  <c:v>24.4</c:v>
                </c:pt>
                <c:pt idx="88">
                  <c:v>24.45</c:v>
                </c:pt>
                <c:pt idx="89">
                  <c:v>24.5</c:v>
                </c:pt>
                <c:pt idx="90">
                  <c:v>24.55</c:v>
                </c:pt>
                <c:pt idx="91">
                  <c:v>24.6</c:v>
                </c:pt>
                <c:pt idx="92">
                  <c:v>24.650000000000031</c:v>
                </c:pt>
                <c:pt idx="93">
                  <c:v>24.7</c:v>
                </c:pt>
                <c:pt idx="94">
                  <c:v>24.75</c:v>
                </c:pt>
                <c:pt idx="95">
                  <c:v>24.8</c:v>
                </c:pt>
                <c:pt idx="96">
                  <c:v>24.85</c:v>
                </c:pt>
                <c:pt idx="97">
                  <c:v>24.9</c:v>
                </c:pt>
                <c:pt idx="98">
                  <c:v>25</c:v>
                </c:pt>
                <c:pt idx="99">
                  <c:v>25.05</c:v>
                </c:pt>
                <c:pt idx="100">
                  <c:v>25.1</c:v>
                </c:pt>
                <c:pt idx="101">
                  <c:v>25.150000000000031</c:v>
                </c:pt>
                <c:pt idx="102">
                  <c:v>25.2</c:v>
                </c:pt>
                <c:pt idx="103">
                  <c:v>25.25</c:v>
                </c:pt>
                <c:pt idx="104">
                  <c:v>25.3</c:v>
                </c:pt>
                <c:pt idx="105">
                  <c:v>25.35</c:v>
                </c:pt>
                <c:pt idx="106">
                  <c:v>25.4</c:v>
                </c:pt>
                <c:pt idx="107">
                  <c:v>25.45</c:v>
                </c:pt>
                <c:pt idx="108">
                  <c:v>25.5</c:v>
                </c:pt>
                <c:pt idx="109">
                  <c:v>25.55</c:v>
                </c:pt>
                <c:pt idx="110">
                  <c:v>25.6</c:v>
                </c:pt>
                <c:pt idx="111">
                  <c:v>25.650000000000031</c:v>
                </c:pt>
                <c:pt idx="112">
                  <c:v>25.7</c:v>
                </c:pt>
                <c:pt idx="113">
                  <c:v>25.75</c:v>
                </c:pt>
                <c:pt idx="114">
                  <c:v>25.8</c:v>
                </c:pt>
                <c:pt idx="115">
                  <c:v>25.85</c:v>
                </c:pt>
                <c:pt idx="116">
                  <c:v>25.9</c:v>
                </c:pt>
                <c:pt idx="117">
                  <c:v>25.95</c:v>
                </c:pt>
                <c:pt idx="118">
                  <c:v>26</c:v>
                </c:pt>
                <c:pt idx="119">
                  <c:v>26.05</c:v>
                </c:pt>
                <c:pt idx="120">
                  <c:v>26.1</c:v>
                </c:pt>
                <c:pt idx="121">
                  <c:v>26.150000000000031</c:v>
                </c:pt>
                <c:pt idx="122">
                  <c:v>26.2</c:v>
                </c:pt>
                <c:pt idx="123">
                  <c:v>26.25</c:v>
                </c:pt>
                <c:pt idx="124">
                  <c:v>26.3</c:v>
                </c:pt>
                <c:pt idx="125">
                  <c:v>26.35</c:v>
                </c:pt>
                <c:pt idx="126">
                  <c:v>26.4</c:v>
                </c:pt>
                <c:pt idx="127">
                  <c:v>26.45</c:v>
                </c:pt>
                <c:pt idx="128">
                  <c:v>26.5</c:v>
                </c:pt>
                <c:pt idx="129">
                  <c:v>26.55</c:v>
                </c:pt>
                <c:pt idx="130">
                  <c:v>26.6</c:v>
                </c:pt>
                <c:pt idx="131">
                  <c:v>26.650000000000031</c:v>
                </c:pt>
                <c:pt idx="132">
                  <c:v>26.7</c:v>
                </c:pt>
                <c:pt idx="133">
                  <c:v>26.75</c:v>
                </c:pt>
                <c:pt idx="134">
                  <c:v>26.8</c:v>
                </c:pt>
                <c:pt idx="135">
                  <c:v>26.85</c:v>
                </c:pt>
                <c:pt idx="136">
                  <c:v>26.9</c:v>
                </c:pt>
                <c:pt idx="137">
                  <c:v>26.95</c:v>
                </c:pt>
                <c:pt idx="138">
                  <c:v>27</c:v>
                </c:pt>
                <c:pt idx="139">
                  <c:v>27.1</c:v>
                </c:pt>
                <c:pt idx="140">
                  <c:v>27.150000000000031</c:v>
                </c:pt>
                <c:pt idx="141">
                  <c:v>27.2</c:v>
                </c:pt>
                <c:pt idx="142">
                  <c:v>27.25</c:v>
                </c:pt>
                <c:pt idx="143">
                  <c:v>27.3</c:v>
                </c:pt>
                <c:pt idx="144">
                  <c:v>27.35</c:v>
                </c:pt>
                <c:pt idx="145">
                  <c:v>27.4</c:v>
                </c:pt>
                <c:pt idx="146">
                  <c:v>27.45</c:v>
                </c:pt>
                <c:pt idx="147">
                  <c:v>27.5</c:v>
                </c:pt>
                <c:pt idx="148">
                  <c:v>27.55</c:v>
                </c:pt>
                <c:pt idx="149">
                  <c:v>27.6</c:v>
                </c:pt>
                <c:pt idx="150">
                  <c:v>27.650000000000031</c:v>
                </c:pt>
                <c:pt idx="151">
                  <c:v>27.7</c:v>
                </c:pt>
                <c:pt idx="152">
                  <c:v>27.75</c:v>
                </c:pt>
                <c:pt idx="153">
                  <c:v>27.8</c:v>
                </c:pt>
                <c:pt idx="154">
                  <c:v>27.85</c:v>
                </c:pt>
                <c:pt idx="155">
                  <c:v>27.9</c:v>
                </c:pt>
                <c:pt idx="156">
                  <c:v>27.95</c:v>
                </c:pt>
                <c:pt idx="157">
                  <c:v>28</c:v>
                </c:pt>
                <c:pt idx="158">
                  <c:v>28.05</c:v>
                </c:pt>
                <c:pt idx="159">
                  <c:v>28.1</c:v>
                </c:pt>
                <c:pt idx="160">
                  <c:v>28.150000000000031</c:v>
                </c:pt>
                <c:pt idx="161">
                  <c:v>28.2</c:v>
                </c:pt>
                <c:pt idx="162">
                  <c:v>28.25</c:v>
                </c:pt>
                <c:pt idx="163">
                  <c:v>28.3</c:v>
                </c:pt>
                <c:pt idx="164">
                  <c:v>28.35</c:v>
                </c:pt>
                <c:pt idx="165">
                  <c:v>28.4</c:v>
                </c:pt>
                <c:pt idx="166">
                  <c:v>28.45</c:v>
                </c:pt>
                <c:pt idx="167">
                  <c:v>28.5</c:v>
                </c:pt>
                <c:pt idx="168">
                  <c:v>28.55</c:v>
                </c:pt>
                <c:pt idx="169">
                  <c:v>28.6</c:v>
                </c:pt>
                <c:pt idx="170">
                  <c:v>28.650000000000031</c:v>
                </c:pt>
                <c:pt idx="171">
                  <c:v>28.7</c:v>
                </c:pt>
                <c:pt idx="172">
                  <c:v>28.75</c:v>
                </c:pt>
                <c:pt idx="173">
                  <c:v>28.8</c:v>
                </c:pt>
                <c:pt idx="174">
                  <c:v>28.85</c:v>
                </c:pt>
                <c:pt idx="175">
                  <c:v>28.9</c:v>
                </c:pt>
                <c:pt idx="176">
                  <c:v>28.95</c:v>
                </c:pt>
                <c:pt idx="177">
                  <c:v>29</c:v>
                </c:pt>
                <c:pt idx="178">
                  <c:v>29.05</c:v>
                </c:pt>
                <c:pt idx="179">
                  <c:v>29.1</c:v>
                </c:pt>
                <c:pt idx="180">
                  <c:v>29.150000000000031</c:v>
                </c:pt>
                <c:pt idx="181">
                  <c:v>29.2</c:v>
                </c:pt>
                <c:pt idx="182">
                  <c:v>29.25</c:v>
                </c:pt>
                <c:pt idx="183">
                  <c:v>29.3</c:v>
                </c:pt>
                <c:pt idx="184">
                  <c:v>29.35</c:v>
                </c:pt>
                <c:pt idx="185">
                  <c:v>29.4</c:v>
                </c:pt>
                <c:pt idx="186">
                  <c:v>29.45</c:v>
                </c:pt>
                <c:pt idx="187">
                  <c:v>29.5</c:v>
                </c:pt>
                <c:pt idx="188">
                  <c:v>29.55</c:v>
                </c:pt>
                <c:pt idx="189">
                  <c:v>29.6</c:v>
                </c:pt>
                <c:pt idx="190">
                  <c:v>29.650000000000031</c:v>
                </c:pt>
                <c:pt idx="191">
                  <c:v>29.7</c:v>
                </c:pt>
                <c:pt idx="192">
                  <c:v>29.75</c:v>
                </c:pt>
                <c:pt idx="193">
                  <c:v>29.8</c:v>
                </c:pt>
                <c:pt idx="194">
                  <c:v>29.85</c:v>
                </c:pt>
                <c:pt idx="195">
                  <c:v>29.9</c:v>
                </c:pt>
                <c:pt idx="196">
                  <c:v>29.95</c:v>
                </c:pt>
                <c:pt idx="197">
                  <c:v>30</c:v>
                </c:pt>
                <c:pt idx="198">
                  <c:v>30.05</c:v>
                </c:pt>
                <c:pt idx="199">
                  <c:v>30.1</c:v>
                </c:pt>
                <c:pt idx="200">
                  <c:v>30.150000000000031</c:v>
                </c:pt>
                <c:pt idx="201">
                  <c:v>30.2</c:v>
                </c:pt>
                <c:pt idx="202">
                  <c:v>30.25</c:v>
                </c:pt>
                <c:pt idx="203">
                  <c:v>30.3</c:v>
                </c:pt>
                <c:pt idx="204">
                  <c:v>30.35</c:v>
                </c:pt>
                <c:pt idx="205">
                  <c:v>30.4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18784"/>
        <c:axId val="208937344"/>
      </c:scatterChart>
      <c:valAx>
        <c:axId val="208918784"/>
        <c:scaling>
          <c:orientation val="minMax"/>
          <c:max val="2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937344"/>
        <c:crossesAt val="0"/>
        <c:crossBetween val="midCat"/>
      </c:valAx>
      <c:valAx>
        <c:axId val="208937344"/>
        <c:scaling>
          <c:orientation val="maxMin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918784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Factor of Safety from Vs</a:t>
            </a:r>
          </a:p>
        </c:rich>
      </c:tx>
      <c:layout>
        <c:manualLayout>
          <c:xMode val="edge"/>
          <c:yMode val="edge"/>
          <c:x val="0.19617224880382775"/>
          <c:y val="3.271990174443568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832535885167494"/>
          <c:y val="0.15132954556801501"/>
          <c:w val="0.78468899521531099"/>
          <c:h val="0.81799754361089394"/>
        </c:manualLayout>
      </c:layout>
      <c:scatterChart>
        <c:scatterStyle val="lineMarker"/>
        <c:varyColors val="0"/>
        <c:ser>
          <c:idx val="1"/>
          <c:order val="0"/>
          <c:tx>
            <c:v>u0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FF00FF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Liquefaction!$H$13:$H$17</c:f>
              <c:numCache>
                <c:formatCode>General</c:formatCode>
                <c:ptCount val="5"/>
                <c:pt idx="0">
                  <c:v>0.52418329667651065</c:v>
                </c:pt>
                <c:pt idx="1">
                  <c:v>0.46246342704575438</c:v>
                </c:pt>
                <c:pt idx="2">
                  <c:v>0.26287768390249577</c:v>
                </c:pt>
                <c:pt idx="3">
                  <c:v>0.29483120122054668</c:v>
                </c:pt>
                <c:pt idx="4">
                  <c:v>0.4276912523029644</c:v>
                </c:pt>
              </c:numCache>
            </c:numRef>
          </c:xVal>
          <c:yVal>
            <c:numRef>
              <c:f>Liquefaction!$G$13:$G$17</c:f>
              <c:numCache>
                <c:formatCode>General</c:formatCode>
                <c:ptCount val="5"/>
                <c:pt idx="0">
                  <c:v>3.4</c:v>
                </c:pt>
                <c:pt idx="1">
                  <c:v>4.4000000000000004</c:v>
                </c:pt>
                <c:pt idx="2">
                  <c:v>22.5</c:v>
                </c:pt>
                <c:pt idx="3">
                  <c:v>23.5</c:v>
                </c:pt>
                <c:pt idx="4">
                  <c:v>24.5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44512"/>
        <c:axId val="208958976"/>
      </c:scatterChart>
      <c:valAx>
        <c:axId val="208944512"/>
        <c:scaling>
          <c:orientation val="minMax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958976"/>
        <c:crossesAt val="0"/>
        <c:crossBetween val="midCat"/>
      </c:valAx>
      <c:valAx>
        <c:axId val="208958976"/>
        <c:scaling>
          <c:orientation val="maxMin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944512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3764060742407"/>
          <c:y val="0.10522637795275591"/>
          <c:w val="0.53096953276671166"/>
          <c:h val="0.63104717674928656"/>
        </c:manualLayout>
      </c:layout>
      <c:scatterChart>
        <c:scatterStyle val="lineMarker"/>
        <c:varyColors val="0"/>
        <c:ser>
          <c:idx val="2"/>
          <c:order val="2"/>
          <c:spPr>
            <a:ln w="28575">
              <a:noFill/>
            </a:ln>
          </c:spPr>
          <c:dLbls>
            <c:dLbl>
              <c:idx val="0"/>
              <c:layout>
                <c:manualLayout>
                  <c:x val="-0.11135718628140708"/>
                  <c:y val="0.44079820904739858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/>
                      <a:t>Restrike</a:t>
                    </a:r>
                    <a:endParaRPr lang="en-US" baseline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'Unfactored Capacity'!$J$43</c:f>
              <c:numCache>
                <c:formatCode>General</c:formatCode>
                <c:ptCount val="1"/>
                <c:pt idx="0">
                  <c:v>2.6457513110645907</c:v>
                </c:pt>
              </c:numCache>
            </c:numRef>
          </c:xVal>
          <c:yVal>
            <c:numRef>
              <c:f>'Unfactored Capacity'!$K$44</c:f>
              <c:numCache>
                <c:formatCode>0</c:formatCode>
                <c:ptCount val="1"/>
                <c:pt idx="0">
                  <c:v>1209.8560000000002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ymbol val="x"/>
            <c:size val="16"/>
          </c:marker>
          <c:dLbls>
            <c:dLbl>
              <c:idx val="0"/>
              <c:layout>
                <c:manualLayout>
                  <c:x val="-2.2537294678181833E-2"/>
                  <c:y val="0.33458371931449743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EOID </a:t>
                    </a:r>
                    <a:endParaRPr lang="en-US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'Unfactored Capacity'!$F$44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'Unfactored Capacity'!$H$44</c:f>
              <c:numCache>
                <c:formatCode>0</c:formatCode>
                <c:ptCount val="1"/>
                <c:pt idx="0">
                  <c:v>1125.3440000000001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230144"/>
        <c:axId val="108232064"/>
      </c:scatterChart>
      <c:scatterChart>
        <c:scatterStyle val="smoothMarker"/>
        <c:varyColors val="0"/>
        <c:ser>
          <c:idx val="0"/>
          <c:order val="0"/>
          <c:tx>
            <c:strRef>
              <c:f>'Unfactored Capacity'!$AG$70</c:f>
              <c:strCache>
                <c:ptCount val="1"/>
                <c:pt idx="0">
                  <c:v>T50=2 Days α=0.2</c:v>
                </c:pt>
              </c:strCache>
            </c:strRef>
          </c:tx>
          <c:spPr>
            <a:ln w="15875">
              <a:solidFill>
                <a:srgbClr val="00B050"/>
              </a:solidFill>
              <a:prstDash val="lgDashDotDot"/>
            </a:ln>
          </c:spPr>
          <c:marker>
            <c:symbol val="none"/>
          </c:marker>
          <c:xVal>
            <c:numRef>
              <c:f>'Unfactored Capacity'!$N$5:$S$5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Capacity'!$AU$43:$AZ$43</c:f>
              <c:numCache>
                <c:formatCode>0</c:formatCode>
                <c:ptCount val="6"/>
                <c:pt idx="0">
                  <c:v>631.02293333333341</c:v>
                </c:pt>
                <c:pt idx="1">
                  <c:v>811.31520000000023</c:v>
                </c:pt>
                <c:pt idx="2">
                  <c:v>1111.8023111111111</c:v>
                </c:pt>
                <c:pt idx="3">
                  <c:v>1216.9728000000002</c:v>
                </c:pt>
                <c:pt idx="4">
                  <c:v>1284.5824000000002</c:v>
                </c:pt>
                <c:pt idx="5">
                  <c:v>1334.4583344262296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'Unfactored Capacity'!$AG$71</c:f>
              <c:strCache>
                <c:ptCount val="1"/>
                <c:pt idx="0">
                  <c:v>T50=1 Day α=0.2</c:v>
                </c:pt>
              </c:strCache>
            </c:strRef>
          </c:tx>
          <c:spPr>
            <a:ln w="15875">
              <a:solidFill>
                <a:schemeClr val="tx1"/>
              </a:solidFill>
              <a:prstDash val="lgDashDot"/>
            </a:ln>
          </c:spPr>
          <c:marker>
            <c:symbol val="none"/>
          </c:marker>
          <c:xVal>
            <c:numRef>
              <c:f>'Unfactored Capacity'!$N$5:$S$5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Capacity'!$AU$44:$AZ$44</c:f>
              <c:numCache>
                <c:formatCode>0</c:formatCode>
                <c:ptCount val="6"/>
                <c:pt idx="0">
                  <c:v>811.31520000000023</c:v>
                </c:pt>
                <c:pt idx="1">
                  <c:v>991.60746666666682</c:v>
                </c:pt>
                <c:pt idx="2">
                  <c:v>1216.9728000000002</c:v>
                </c:pt>
                <c:pt idx="3">
                  <c:v>1280.0750933333336</c:v>
                </c:pt>
                <c:pt idx="4">
                  <c:v>1317.2967225806453</c:v>
                </c:pt>
                <c:pt idx="5">
                  <c:v>1343.2518876033059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'Unfactored Capacity'!$AG$72</c:f>
              <c:strCache>
                <c:ptCount val="1"/>
                <c:pt idx="0">
                  <c:v>T50=1/2 Day α=0.2</c:v>
                </c:pt>
              </c:strCache>
            </c:strRef>
          </c:tx>
          <c:spPr>
            <a:ln w="15875"/>
          </c:spPr>
          <c:marker>
            <c:symbol val="none"/>
          </c:marker>
          <c:xVal>
            <c:numRef>
              <c:f>'Unfactored Capacity'!$N$5:$S$5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Capacity'!$AU$45:$AZ$45</c:f>
              <c:numCache>
                <c:formatCode>0</c:formatCode>
                <c:ptCount val="6"/>
                <c:pt idx="0">
                  <c:v>991.60746666666682</c:v>
                </c:pt>
                <c:pt idx="1">
                  <c:v>1135.8412800000001</c:v>
                </c:pt>
                <c:pt idx="2">
                  <c:v>1280.0750933333336</c:v>
                </c:pt>
                <c:pt idx="3">
                  <c:v>1314.8901517241381</c:v>
                </c:pt>
                <c:pt idx="4">
                  <c:v>1334.4583344262296</c:v>
                </c:pt>
                <c:pt idx="5">
                  <c:v>1347.7033958506227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'Unfactored Capacity'!$AG$73</c:f>
              <c:strCache>
                <c:ptCount val="1"/>
                <c:pt idx="0">
                  <c:v>T50=2 Days α=0.5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dPt>
            <c:idx val="2"/>
            <c:bubble3D val="0"/>
          </c:dPt>
          <c:xVal>
            <c:numRef>
              <c:f>'Unfactored Capacity'!$W$5:$AB$5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Capacity'!$AN$43:$AS$43</c:f>
              <c:numCache>
                <c:formatCode>0</c:formatCode>
                <c:ptCount val="6"/>
                <c:pt idx="0">
                  <c:v>901.46133333333341</c:v>
                </c:pt>
                <c:pt idx="1">
                  <c:v>1014.1440000000001</c:v>
                </c:pt>
                <c:pt idx="2">
                  <c:v>1201.9484444444445</c:v>
                </c:pt>
                <c:pt idx="3">
                  <c:v>1267.68</c:v>
                </c:pt>
                <c:pt idx="4">
                  <c:v>1309.9360000000001</c:v>
                </c:pt>
                <c:pt idx="5">
                  <c:v>1341.1084590163937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'Unfactored Capacity'!$AG$74</c:f>
              <c:strCache>
                <c:ptCount val="1"/>
                <c:pt idx="0">
                  <c:v>T50=1 Day α=0.5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xVal>
            <c:numRef>
              <c:f>'Unfactored Capacity'!$W$5:$AB$5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Capacity'!$AN$44:$AS$44</c:f>
              <c:numCache>
                <c:formatCode>0</c:formatCode>
                <c:ptCount val="6"/>
                <c:pt idx="0">
                  <c:v>1014.1440000000001</c:v>
                </c:pt>
                <c:pt idx="1">
                  <c:v>1126.8266666666666</c:v>
                </c:pt>
                <c:pt idx="2">
                  <c:v>1267.68</c:v>
                </c:pt>
                <c:pt idx="3">
                  <c:v>1307.1189333333334</c:v>
                </c:pt>
                <c:pt idx="4">
                  <c:v>1330.3824516129034</c:v>
                </c:pt>
                <c:pt idx="5">
                  <c:v>1346.6044297520662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'Unfactored Capacity'!$AG$75</c:f>
              <c:strCache>
                <c:ptCount val="1"/>
                <c:pt idx="0">
                  <c:v>T50=1/2 Day α=0.5</c:v>
                </c:pt>
              </c:strCache>
            </c:strRef>
          </c:tx>
          <c:spPr>
            <a:ln>
              <a:prstDash val="lgDash"/>
            </a:ln>
          </c:spPr>
          <c:marker>
            <c:symbol val="none"/>
          </c:marker>
          <c:xVal>
            <c:numRef>
              <c:f>'Unfactored Capacity'!$W$5:$AB$5</c:f>
              <c:numCache>
                <c:formatCode>General</c:formatCode>
                <c:ptCount val="6"/>
                <c:pt idx="0">
                  <c:v>1</c:v>
                </c:pt>
                <c:pt idx="1">
                  <c:v>1.4142135623730951</c:v>
                </c:pt>
                <c:pt idx="2">
                  <c:v>2.6457513110645907</c:v>
                </c:pt>
                <c:pt idx="3">
                  <c:v>3.7416573867739413</c:v>
                </c:pt>
                <c:pt idx="4">
                  <c:v>5.4772255750516612</c:v>
                </c:pt>
                <c:pt idx="5">
                  <c:v>10.954451150103322</c:v>
                </c:pt>
              </c:numCache>
            </c:numRef>
          </c:xVal>
          <c:yVal>
            <c:numRef>
              <c:f>'Unfactored Capacity'!$AN$45:$AS$45</c:f>
              <c:numCache>
                <c:formatCode>0</c:formatCode>
                <c:ptCount val="6"/>
                <c:pt idx="0">
                  <c:v>1126.8266666666666</c:v>
                </c:pt>
                <c:pt idx="1">
                  <c:v>1216.9728000000002</c:v>
                </c:pt>
                <c:pt idx="2">
                  <c:v>1307.1189333333334</c:v>
                </c:pt>
                <c:pt idx="3">
                  <c:v>1328.8783448275863</c:v>
                </c:pt>
                <c:pt idx="4">
                  <c:v>1341.1084590163937</c:v>
                </c:pt>
                <c:pt idx="5">
                  <c:v>1349.3866224066392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230144"/>
        <c:axId val="108232064"/>
      </c:scatterChart>
      <c:valAx>
        <c:axId val="108230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b="0">
                    <a:latin typeface="Arial" panose="020B0604020202020204" pitchFamily="34" charset="0"/>
                    <a:cs typeface="Arial" panose="020B0604020202020204" pitchFamily="34" charset="0"/>
                  </a:rPr>
                  <a:t>Square Root of Time, Days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8232064"/>
        <c:crosses val="autoZero"/>
        <c:crossBetween val="midCat"/>
      </c:valAx>
      <c:valAx>
        <c:axId val="108232064"/>
        <c:scaling>
          <c:orientation val="minMax"/>
          <c:max val="16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b="0">
                    <a:latin typeface="Arial" panose="020B0604020202020204" pitchFamily="34" charset="0"/>
                    <a:cs typeface="Arial" panose="020B0604020202020204" pitchFamily="34" charset="0"/>
                  </a:rPr>
                  <a:t>Nominal Resistance (kN)</a:t>
                </a:r>
              </a:p>
            </c:rich>
          </c:tx>
          <c:layout/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8230144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0.70433703599550057"/>
          <c:y val="0.16203566465956462"/>
          <c:w val="0.27893290682414701"/>
          <c:h val="0.63434923575729507"/>
        </c:manualLayout>
      </c:layout>
      <c:overlay val="0"/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 w="19050">
      <a:solidFill>
        <a:schemeClr val="tx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Nominal Resistance Comparison </a:t>
            </a:r>
          </a:p>
          <a:p>
            <a:pPr>
              <a:defRPr sz="1800" b="1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Estimated Using Bottom </a:t>
            </a:r>
            <a:r>
              <a:rPr lang="en-US" sz="18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5 feet Driving </a:t>
            </a:r>
            <a:r>
              <a:rPr lang="en-US" sz="1800" b="1" baseline="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267817793443303"/>
          <c:y val="0.14543451123487613"/>
          <c:w val="0.6509449454411419"/>
          <c:h val="0.71353898598041099"/>
        </c:manualLayout>
      </c:layout>
      <c:scatterChart>
        <c:scatterStyle val="lineMarker"/>
        <c:varyColors val="0"/>
        <c:ser>
          <c:idx val="0"/>
          <c:order val="0"/>
          <c:tx>
            <c:v>EN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</c:spPr>
          </c:marker>
          <c:xVal>
            <c:numRef>
              <c:f>Sheet1!$C$25:$C$38</c:f>
              <c:numCache>
                <c:formatCode>General</c:formatCode>
                <c:ptCount val="14"/>
                <c:pt idx="0">
                  <c:v>1650</c:v>
                </c:pt>
                <c:pt idx="1">
                  <c:v>2722</c:v>
                </c:pt>
                <c:pt idx="2">
                  <c:v>1868</c:v>
                </c:pt>
                <c:pt idx="3">
                  <c:v>3674</c:v>
                </c:pt>
                <c:pt idx="4">
                  <c:v>2936</c:v>
                </c:pt>
                <c:pt idx="5">
                  <c:v>1824</c:v>
                </c:pt>
                <c:pt idx="6">
                  <c:v>1779</c:v>
                </c:pt>
                <c:pt idx="7">
                  <c:v>1890</c:v>
                </c:pt>
                <c:pt idx="8">
                  <c:v>1459</c:v>
                </c:pt>
                <c:pt idx="9">
                  <c:v>2002</c:v>
                </c:pt>
                <c:pt idx="10">
                  <c:v>1779</c:v>
                </c:pt>
                <c:pt idx="11">
                  <c:v>1059</c:v>
                </c:pt>
                <c:pt idx="12">
                  <c:v>1352</c:v>
                </c:pt>
                <c:pt idx="13">
                  <c:v>1793</c:v>
                </c:pt>
              </c:numCache>
            </c:numRef>
          </c:xVal>
          <c:yVal>
            <c:numRef>
              <c:f>Sheet1!$E$25:$E$38</c:f>
              <c:numCache>
                <c:formatCode>General</c:formatCode>
                <c:ptCount val="14"/>
                <c:pt idx="0">
                  <c:v>5429</c:v>
                </c:pt>
                <c:pt idx="1">
                  <c:v>8070</c:v>
                </c:pt>
                <c:pt idx="2">
                  <c:v>6024</c:v>
                </c:pt>
                <c:pt idx="3">
                  <c:v>6922</c:v>
                </c:pt>
                <c:pt idx="4">
                  <c:v>6294</c:v>
                </c:pt>
                <c:pt idx="5">
                  <c:v>7025</c:v>
                </c:pt>
                <c:pt idx="6">
                  <c:v>7900</c:v>
                </c:pt>
                <c:pt idx="7">
                  <c:v>5712</c:v>
                </c:pt>
                <c:pt idx="8">
                  <c:v>6357</c:v>
                </c:pt>
                <c:pt idx="9">
                  <c:v>9146</c:v>
                </c:pt>
                <c:pt idx="10">
                  <c:v>4530</c:v>
                </c:pt>
                <c:pt idx="11">
                  <c:v>3051</c:v>
                </c:pt>
                <c:pt idx="12">
                  <c:v>6764</c:v>
                </c:pt>
                <c:pt idx="13">
                  <c:v>4727</c:v>
                </c:pt>
              </c:numCache>
            </c:numRef>
          </c:yVal>
          <c:smooth val="0"/>
        </c:ser>
        <c:ser>
          <c:idx val="1"/>
          <c:order val="1"/>
          <c:tx>
            <c:v>Mod. Gates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00B050"/>
              </a:solidFill>
            </c:spPr>
          </c:marker>
          <c:xVal>
            <c:numRef>
              <c:f>Sheet1!$C$25:$C$37</c:f>
              <c:numCache>
                <c:formatCode>General</c:formatCode>
                <c:ptCount val="13"/>
                <c:pt idx="0">
                  <c:v>1650</c:v>
                </c:pt>
                <c:pt idx="1">
                  <c:v>2722</c:v>
                </c:pt>
                <c:pt idx="2">
                  <c:v>1868</c:v>
                </c:pt>
                <c:pt idx="3">
                  <c:v>3674</c:v>
                </c:pt>
                <c:pt idx="4">
                  <c:v>2936</c:v>
                </c:pt>
                <c:pt idx="5">
                  <c:v>1824</c:v>
                </c:pt>
                <c:pt idx="6">
                  <c:v>1779</c:v>
                </c:pt>
                <c:pt idx="7">
                  <c:v>1890</c:v>
                </c:pt>
                <c:pt idx="8">
                  <c:v>1459</c:v>
                </c:pt>
                <c:pt idx="9">
                  <c:v>2002</c:v>
                </c:pt>
                <c:pt idx="10">
                  <c:v>1779</c:v>
                </c:pt>
                <c:pt idx="11">
                  <c:v>1059</c:v>
                </c:pt>
                <c:pt idx="12">
                  <c:v>1352</c:v>
                </c:pt>
              </c:numCache>
            </c:numRef>
          </c:xVal>
          <c:yVal>
            <c:numRef>
              <c:f>Sheet1!$F$25:$F$38</c:f>
              <c:numCache>
                <c:formatCode>0</c:formatCode>
                <c:ptCount val="14"/>
                <c:pt idx="0">
                  <c:v>1870.2609967989611</c:v>
                </c:pt>
                <c:pt idx="1">
                  <c:v>2274.7506117676312</c:v>
                </c:pt>
                <c:pt idx="2">
                  <c:v>1968.7012132830582</c:v>
                </c:pt>
                <c:pt idx="3">
                  <c:v>2111.3155908764943</c:v>
                </c:pt>
                <c:pt idx="4">
                  <c:v>2010.3764582369195</c:v>
                </c:pt>
                <c:pt idx="5">
                  <c:v>2123.3050649137317</c:v>
                </c:pt>
                <c:pt idx="6">
                  <c:v>2242.5659788062817</c:v>
                </c:pt>
                <c:pt idx="7">
                  <c:v>1953.6007075610742</c:v>
                </c:pt>
                <c:pt idx="8">
                  <c:v>2063.6758381877653</c:v>
                </c:pt>
                <c:pt idx="9">
                  <c:v>2431.068885423525</c:v>
                </c:pt>
                <c:pt idx="10">
                  <c:v>1652.489990055657</c:v>
                </c:pt>
                <c:pt idx="11">
                  <c:v>1382.8502236516265</c:v>
                </c:pt>
                <c:pt idx="12">
                  <c:v>2024.566050720829</c:v>
                </c:pt>
                <c:pt idx="13">
                  <c:v>1747.7870633578495</c:v>
                </c:pt>
              </c:numCache>
            </c:numRef>
          </c:yVal>
          <c:smooth val="0"/>
        </c:ser>
        <c:ser>
          <c:idx val="2"/>
          <c:order val="2"/>
          <c:tx>
            <c:v>WSDOT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chemeClr val="tx1"/>
              </a:solidFill>
            </c:spPr>
          </c:marker>
          <c:xVal>
            <c:numRef>
              <c:f>Sheet1!$C$25:$C$38</c:f>
              <c:numCache>
                <c:formatCode>General</c:formatCode>
                <c:ptCount val="14"/>
                <c:pt idx="0">
                  <c:v>1650</c:v>
                </c:pt>
                <c:pt idx="1">
                  <c:v>2722</c:v>
                </c:pt>
                <c:pt idx="2">
                  <c:v>1868</c:v>
                </c:pt>
                <c:pt idx="3">
                  <c:v>3674</c:v>
                </c:pt>
                <c:pt idx="4">
                  <c:v>2936</c:v>
                </c:pt>
                <c:pt idx="5">
                  <c:v>1824</c:v>
                </c:pt>
                <c:pt idx="6">
                  <c:v>1779</c:v>
                </c:pt>
                <c:pt idx="7">
                  <c:v>1890</c:v>
                </c:pt>
                <c:pt idx="8">
                  <c:v>1459</c:v>
                </c:pt>
                <c:pt idx="9">
                  <c:v>2002</c:v>
                </c:pt>
                <c:pt idx="10">
                  <c:v>1779</c:v>
                </c:pt>
                <c:pt idx="11">
                  <c:v>1059</c:v>
                </c:pt>
                <c:pt idx="12">
                  <c:v>1352</c:v>
                </c:pt>
                <c:pt idx="13">
                  <c:v>1793</c:v>
                </c:pt>
              </c:numCache>
            </c:numRef>
          </c:xVal>
          <c:yVal>
            <c:numRef>
              <c:f>Sheet1!$G$25:$G$38</c:f>
              <c:numCache>
                <c:formatCode>General</c:formatCode>
                <c:ptCount val="14"/>
                <c:pt idx="0">
                  <c:v>1274</c:v>
                </c:pt>
                <c:pt idx="1">
                  <c:v>1517</c:v>
                </c:pt>
                <c:pt idx="2">
                  <c:v>1337</c:v>
                </c:pt>
                <c:pt idx="3">
                  <c:v>1434</c:v>
                </c:pt>
                <c:pt idx="4">
                  <c:v>1360</c:v>
                </c:pt>
                <c:pt idx="5">
                  <c:v>1432</c:v>
                </c:pt>
                <c:pt idx="6">
                  <c:v>1469</c:v>
                </c:pt>
                <c:pt idx="7">
                  <c:v>1412</c:v>
                </c:pt>
                <c:pt idx="8">
                  <c:v>1503</c:v>
                </c:pt>
                <c:pt idx="9">
                  <c:v>1614</c:v>
                </c:pt>
                <c:pt idx="10">
                  <c:v>1017</c:v>
                </c:pt>
                <c:pt idx="11">
                  <c:v>938</c:v>
                </c:pt>
                <c:pt idx="12">
                  <c:v>1167</c:v>
                </c:pt>
                <c:pt idx="13">
                  <c:v>1199</c:v>
                </c:pt>
              </c:numCache>
            </c:numRef>
          </c:yVal>
          <c:smooth val="0"/>
        </c:ser>
        <c:ser>
          <c:idx val="4"/>
          <c:order val="3"/>
          <c:spPr>
            <a:ln w="22225">
              <a:solidFill>
                <a:schemeClr val="tx1"/>
              </a:solidFill>
            </a:ln>
          </c:spPr>
          <c:xVal>
            <c:numRef>
              <c:f>Sheet1!$M$19:$M$20</c:f>
              <c:numCache>
                <c:formatCode>General</c:formatCode>
                <c:ptCount val="2"/>
                <c:pt idx="0">
                  <c:v>0</c:v>
                </c:pt>
                <c:pt idx="1">
                  <c:v>10000</c:v>
                </c:pt>
              </c:numCache>
            </c:numRef>
          </c:xVal>
          <c:yVal>
            <c:numRef>
              <c:f>Sheet1!$N$19:$N$20</c:f>
              <c:numCache>
                <c:formatCode>General</c:formatCode>
                <c:ptCount val="2"/>
                <c:pt idx="0">
                  <c:v>0</c:v>
                </c:pt>
                <c:pt idx="1">
                  <c:v>10000</c:v>
                </c:pt>
              </c:numCache>
            </c:numRef>
          </c:yVal>
          <c:smooth val="0"/>
        </c:ser>
        <c:ser>
          <c:idx val="5"/>
          <c:order val="4"/>
          <c:tx>
            <c:v>CAPWAP Restrike</c:v>
          </c:tx>
          <c:spPr>
            <a:ln w="28575">
              <a:noFill/>
            </a:ln>
          </c:spPr>
          <c:marker>
            <c:symbol val="star"/>
            <c:size val="8"/>
            <c:spPr>
              <a:solidFill>
                <a:srgbClr val="7030A0"/>
              </a:solidFill>
            </c:spPr>
          </c:marker>
          <c:xVal>
            <c:numRef>
              <c:f>Sheet1!$C$25:$C$38</c:f>
              <c:numCache>
                <c:formatCode>General</c:formatCode>
                <c:ptCount val="14"/>
                <c:pt idx="0">
                  <c:v>1650</c:v>
                </c:pt>
                <c:pt idx="1">
                  <c:v>2722</c:v>
                </c:pt>
                <c:pt idx="2">
                  <c:v>1868</c:v>
                </c:pt>
                <c:pt idx="3">
                  <c:v>3674</c:v>
                </c:pt>
                <c:pt idx="4">
                  <c:v>2936</c:v>
                </c:pt>
                <c:pt idx="5">
                  <c:v>1824</c:v>
                </c:pt>
                <c:pt idx="6">
                  <c:v>1779</c:v>
                </c:pt>
                <c:pt idx="7">
                  <c:v>1890</c:v>
                </c:pt>
                <c:pt idx="8">
                  <c:v>1459</c:v>
                </c:pt>
                <c:pt idx="9">
                  <c:v>2002</c:v>
                </c:pt>
                <c:pt idx="10">
                  <c:v>1779</c:v>
                </c:pt>
                <c:pt idx="11">
                  <c:v>1059</c:v>
                </c:pt>
                <c:pt idx="12">
                  <c:v>1352</c:v>
                </c:pt>
                <c:pt idx="13">
                  <c:v>1793</c:v>
                </c:pt>
              </c:numCache>
            </c:numRef>
          </c:xVal>
          <c:yVal>
            <c:numRef>
              <c:f>Sheet1!$D$25:$D$38</c:f>
              <c:numCache>
                <c:formatCode>General</c:formatCode>
                <c:ptCount val="14"/>
                <c:pt idx="0">
                  <c:v>1499</c:v>
                </c:pt>
                <c:pt idx="1">
                  <c:v>2424</c:v>
                </c:pt>
                <c:pt idx="2">
                  <c:v>1748</c:v>
                </c:pt>
                <c:pt idx="3">
                  <c:v>3505</c:v>
                </c:pt>
                <c:pt idx="4">
                  <c:v>2802</c:v>
                </c:pt>
                <c:pt idx="5">
                  <c:v>1535</c:v>
                </c:pt>
                <c:pt idx="6">
                  <c:v>1686</c:v>
                </c:pt>
                <c:pt idx="7">
                  <c:v>1846</c:v>
                </c:pt>
                <c:pt idx="8">
                  <c:v>1219</c:v>
                </c:pt>
                <c:pt idx="9">
                  <c:v>1953</c:v>
                </c:pt>
                <c:pt idx="10">
                  <c:v>1530</c:v>
                </c:pt>
                <c:pt idx="11">
                  <c:v>1010</c:v>
                </c:pt>
                <c:pt idx="12">
                  <c:v>1210</c:v>
                </c:pt>
                <c:pt idx="13">
                  <c:v>1583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319488"/>
        <c:axId val="108321792"/>
      </c:scatterChart>
      <c:valAx>
        <c:axId val="108319488"/>
        <c:scaling>
          <c:orientation val="minMax"/>
          <c:max val="1000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Static</a:t>
                </a:r>
                <a:r>
                  <a:rPr lang="en-US" sz="1800" b="1" baseline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b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Nominal Resistance, kN</a:t>
                </a: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27361848836692021"/>
              <c:y val="0.9348596810014132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8321792"/>
        <c:crosses val="autoZero"/>
        <c:crossBetween val="midCat"/>
        <c:majorUnit val="1000"/>
        <c:minorUnit val="500"/>
      </c:valAx>
      <c:valAx>
        <c:axId val="108321792"/>
        <c:scaling>
          <c:orientation val="minMax"/>
          <c:max val="100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Estimated Nominal Resistance</a:t>
                </a:r>
                <a:r>
                  <a:rPr lang="en-US" sz="1800" b="1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, kN</a:t>
                </a:r>
                <a:endParaRPr lang="en-US" sz="1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08319488"/>
        <c:crosses val="autoZero"/>
        <c:crossBetween val="midCat"/>
        <c:majorUnit val="1000"/>
        <c:minorUnit val="500"/>
      </c:valAx>
      <c:spPr>
        <a:solidFill>
          <a:srgbClr val="FFFF00"/>
        </a:solidFill>
        <a:ln w="9525"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80759997613934609"/>
          <c:y val="0.32082893484468289"/>
          <c:w val="0.19061691720353141"/>
          <c:h val="0.41259650470520454"/>
        </c:manualLayout>
      </c:layout>
      <c:overlay val="0"/>
      <c:txPr>
        <a:bodyPr/>
        <a:lstStyle/>
        <a:p>
          <a:pPr>
            <a:defRPr sz="1800" b="1" baseline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 w="19050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Friction Ratio
(%)</a:t>
            </a:r>
          </a:p>
        </c:rich>
      </c:tx>
      <c:layout>
        <c:manualLayout>
          <c:xMode val="edge"/>
          <c:yMode val="edge"/>
          <c:x val="0.34762066415859505"/>
          <c:y val="1.2320340894848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761973409474571"/>
          <c:y val="0.15195087103647117"/>
          <c:w val="0.76667023191142258"/>
          <c:h val="0.8172492793583177"/>
        </c:manualLayout>
      </c:layout>
      <c:scatterChart>
        <c:scatterStyle val="lineMarker"/>
        <c:varyColors val="0"/>
        <c:ser>
          <c:idx val="0"/>
          <c:order val="0"/>
          <c:tx>
            <c:v>FR</c:v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Data!$G$13:$G$622</c:f>
              <c:numCache>
                <c:formatCode>0.0</c:formatCode>
                <c:ptCount val="610"/>
                <c:pt idx="0">
                  <c:v>1.1937029666735344</c:v>
                </c:pt>
                <c:pt idx="1">
                  <c:v>2.6759027625805611</c:v>
                </c:pt>
                <c:pt idx="2">
                  <c:v>2.1132442349954594</c:v>
                </c:pt>
                <c:pt idx="3">
                  <c:v>2.1872391633096981</c:v>
                </c:pt>
                <c:pt idx="4">
                  <c:v>2.128386295852744</c:v>
                </c:pt>
                <c:pt idx="5">
                  <c:v>1.9987669578485399</c:v>
                </c:pt>
                <c:pt idx="6">
                  <c:v>1.8772770641390721</c:v>
                </c:pt>
                <c:pt idx="7">
                  <c:v>2.3042783166213998</c:v>
                </c:pt>
                <c:pt idx="8">
                  <c:v>2.9226575428674004</c:v>
                </c:pt>
                <c:pt idx="9">
                  <c:v>3.0966852467781467</c:v>
                </c:pt>
                <c:pt idx="10">
                  <c:v>2.7889449558762802</c:v>
                </c:pt>
                <c:pt idx="11">
                  <c:v>2.8856937248719152</c:v>
                </c:pt>
                <c:pt idx="12">
                  <c:v>3.2750630030651777</c:v>
                </c:pt>
                <c:pt idx="13">
                  <c:v>2.8378057078243453</c:v>
                </c:pt>
                <c:pt idx="14">
                  <c:v>2.239117250415203</c:v>
                </c:pt>
                <c:pt idx="15">
                  <c:v>1.9970642758639643</c:v>
                </c:pt>
                <c:pt idx="16">
                  <c:v>2.2205937535281692</c:v>
                </c:pt>
                <c:pt idx="17">
                  <c:v>2.3430196353239179</c:v>
                </c:pt>
                <c:pt idx="18">
                  <c:v>2.3827146956156224</c:v>
                </c:pt>
                <c:pt idx="19">
                  <c:v>3.5726209870076047</c:v>
                </c:pt>
                <c:pt idx="20">
                  <c:v>2.9155394590428969</c:v>
                </c:pt>
                <c:pt idx="21">
                  <c:v>0.1209472101711766</c:v>
                </c:pt>
                <c:pt idx="22">
                  <c:v>0.58074795286346637</c:v>
                </c:pt>
                <c:pt idx="23">
                  <c:v>1.9540823616041529</c:v>
                </c:pt>
                <c:pt idx="24">
                  <c:v>2.3164085372523533</c:v>
                </c:pt>
                <c:pt idx="25">
                  <c:v>3.1970187681578852</c:v>
                </c:pt>
                <c:pt idx="26">
                  <c:v>1.8153146176575268</c:v>
                </c:pt>
                <c:pt idx="27">
                  <c:v>1.2564527825044336</c:v>
                </c:pt>
                <c:pt idx="28">
                  <c:v>1.3919683919148897</c:v>
                </c:pt>
                <c:pt idx="29">
                  <c:v>1.8866824029072795</c:v>
                </c:pt>
                <c:pt idx="30">
                  <c:v>2.4186362286247718</c:v>
                </c:pt>
                <c:pt idx="31">
                  <c:v>2.1478121008717488</c:v>
                </c:pt>
                <c:pt idx="32">
                  <c:v>2.6281759063718146</c:v>
                </c:pt>
                <c:pt idx="33">
                  <c:v>2.0004813658286542</c:v>
                </c:pt>
                <c:pt idx="34">
                  <c:v>1.9292120345187849</c:v>
                </c:pt>
                <c:pt idx="35">
                  <c:v>0.67812780604609724</c:v>
                </c:pt>
                <c:pt idx="36">
                  <c:v>18.346459788491533</c:v>
                </c:pt>
                <c:pt idx="37">
                  <c:v>28.700755358188285</c:v>
                </c:pt>
                <c:pt idx="38">
                  <c:v>-0.88987600570697267</c:v>
                </c:pt>
                <c:pt idx="39">
                  <c:v>1.8343357003654959</c:v>
                </c:pt>
                <c:pt idx="40">
                  <c:v>2.1816427474272602</c:v>
                </c:pt>
                <c:pt idx="41">
                  <c:v>1.9478312763682477</c:v>
                </c:pt>
                <c:pt idx="42">
                  <c:v>1.18099646718186</c:v>
                </c:pt>
                <c:pt idx="43">
                  <c:v>2.2507427451058848</c:v>
                </c:pt>
                <c:pt idx="44">
                  <c:v>3.1027459628375951</c:v>
                </c:pt>
                <c:pt idx="45">
                  <c:v>1.8780294691307986</c:v>
                </c:pt>
                <c:pt idx="46">
                  <c:v>0.73687623426769389</c:v>
                </c:pt>
                <c:pt idx="47">
                  <c:v>0.47381836415515693</c:v>
                </c:pt>
                <c:pt idx="48">
                  <c:v>0.37472035440966989</c:v>
                </c:pt>
                <c:pt idx="49">
                  <c:v>0.49220337985979762</c:v>
                </c:pt>
                <c:pt idx="50">
                  <c:v>0.48765234323367496</c:v>
                </c:pt>
                <c:pt idx="51">
                  <c:v>0.49089618952041097</c:v>
                </c:pt>
                <c:pt idx="52">
                  <c:v>0.48998558978758266</c:v>
                </c:pt>
                <c:pt idx="53">
                  <c:v>0.53353522568130896</c:v>
                </c:pt>
                <c:pt idx="54">
                  <c:v>0.47016154492175444</c:v>
                </c:pt>
                <c:pt idx="55">
                  <c:v>0.70098586506213523</c:v>
                </c:pt>
                <c:pt idx="56">
                  <c:v>0.42510012317535356</c:v>
                </c:pt>
                <c:pt idx="57">
                  <c:v>0.69937792174329161</c:v>
                </c:pt>
                <c:pt idx="58">
                  <c:v>0.51485145568297064</c:v>
                </c:pt>
                <c:pt idx="59">
                  <c:v>0.61750269060341312</c:v>
                </c:pt>
                <c:pt idx="60">
                  <c:v>0.52447407136504554</c:v>
                </c:pt>
                <c:pt idx="61">
                  <c:v>0.49906626312061469</c:v>
                </c:pt>
                <c:pt idx="62">
                  <c:v>0.48956125433738285</c:v>
                </c:pt>
                <c:pt idx="63">
                  <c:v>0.42734739559632862</c:v>
                </c:pt>
                <c:pt idx="64">
                  <c:v>0.45072957857849116</c:v>
                </c:pt>
                <c:pt idx="65">
                  <c:v>0.50300552270729137</c:v>
                </c:pt>
                <c:pt idx="66">
                  <c:v>0.48240084902549513</c:v>
                </c:pt>
                <c:pt idx="67">
                  <c:v>0.48646119619878608</c:v>
                </c:pt>
                <c:pt idx="68">
                  <c:v>0.46573145260080823</c:v>
                </c:pt>
                <c:pt idx="69">
                  <c:v>0.46700413884100345</c:v>
                </c:pt>
                <c:pt idx="70">
                  <c:v>0.48368572402278531</c:v>
                </c:pt>
                <c:pt idx="71">
                  <c:v>0.46591561614275095</c:v>
                </c:pt>
                <c:pt idx="72">
                  <c:v>0.47084348011313404</c:v>
                </c:pt>
                <c:pt idx="73">
                  <c:v>0.47035443122651732</c:v>
                </c:pt>
                <c:pt idx="74">
                  <c:v>0.43348325288133366</c:v>
                </c:pt>
                <c:pt idx="75">
                  <c:v>0.40718376605606038</c:v>
                </c:pt>
                <c:pt idx="76">
                  <c:v>0.17538542006858987</c:v>
                </c:pt>
                <c:pt idx="77">
                  <c:v>0.23934969826741254</c:v>
                </c:pt>
                <c:pt idx="78">
                  <c:v>0.27662258221890934</c:v>
                </c:pt>
                <c:pt idx="79">
                  <c:v>0.32468533296989566</c:v>
                </c:pt>
                <c:pt idx="80">
                  <c:v>0.33721457615900968</c:v>
                </c:pt>
                <c:pt idx="81">
                  <c:v>0.37428061864462286</c:v>
                </c:pt>
                <c:pt idx="82">
                  <c:v>0.40042355214238395</c:v>
                </c:pt>
                <c:pt idx="83">
                  <c:v>0.38911958319710116</c:v>
                </c:pt>
                <c:pt idx="84">
                  <c:v>0.3920021709724113</c:v>
                </c:pt>
                <c:pt idx="85">
                  <c:v>0.40483191356705256</c:v>
                </c:pt>
                <c:pt idx="86">
                  <c:v>0.42611280900237847</c:v>
                </c:pt>
                <c:pt idx="87">
                  <c:v>0.49102827064493604</c:v>
                </c:pt>
                <c:pt idx="88">
                  <c:v>0.54119783745012573</c:v>
                </c:pt>
                <c:pt idx="89">
                  <c:v>0.4747123108725953</c:v>
                </c:pt>
                <c:pt idx="90">
                  <c:v>0.44539446029460589</c:v>
                </c:pt>
                <c:pt idx="91">
                  <c:v>0.46232189330963996</c:v>
                </c:pt>
                <c:pt idx="92">
                  <c:v>0.46081473607421863</c:v>
                </c:pt>
                <c:pt idx="93">
                  <c:v>0.43256054309610298</c:v>
                </c:pt>
                <c:pt idx="94">
                  <c:v>0.49204941498630828</c:v>
                </c:pt>
                <c:pt idx="95">
                  <c:v>0.55270004948361462</c:v>
                </c:pt>
                <c:pt idx="96">
                  <c:v>0.27297475317387287</c:v>
                </c:pt>
                <c:pt idx="97">
                  <c:v>0.41984297872595788</c:v>
                </c:pt>
                <c:pt idx="98">
                  <c:v>0.53609236170174013</c:v>
                </c:pt>
                <c:pt idx="99">
                  <c:v>0.54659299768526659</c:v>
                </c:pt>
                <c:pt idx="100">
                  <c:v>0.54719543411870486</c:v>
                </c:pt>
                <c:pt idx="101">
                  <c:v>0.87395599172655003</c:v>
                </c:pt>
                <c:pt idx="102">
                  <c:v>2.1890537249139479</c:v>
                </c:pt>
                <c:pt idx="103">
                  <c:v>4.1842736367104205</c:v>
                </c:pt>
                <c:pt idx="104">
                  <c:v>4.1787356858836784</c:v>
                </c:pt>
                <c:pt idx="105">
                  <c:v>2.3449527441044831</c:v>
                </c:pt>
                <c:pt idx="106">
                  <c:v>1.6745029024717011</c:v>
                </c:pt>
                <c:pt idx="107">
                  <c:v>1.3150760316265699</c:v>
                </c:pt>
                <c:pt idx="108">
                  <c:v>2.0554322296217777</c:v>
                </c:pt>
                <c:pt idx="109">
                  <c:v>2.4620052700220914</c:v>
                </c:pt>
                <c:pt idx="110">
                  <c:v>2.9243107702029656</c:v>
                </c:pt>
                <c:pt idx="111">
                  <c:v>2.3623088209478267</c:v>
                </c:pt>
                <c:pt idx="112">
                  <c:v>1.9552075313136847</c:v>
                </c:pt>
                <c:pt idx="113">
                  <c:v>2.3945654416315465</c:v>
                </c:pt>
                <c:pt idx="114">
                  <c:v>3.0319053463406114</c:v>
                </c:pt>
                <c:pt idx="115">
                  <c:v>2.7298769073685407</c:v>
                </c:pt>
                <c:pt idx="116">
                  <c:v>2.091601415853257</c:v>
                </c:pt>
                <c:pt idx="117">
                  <c:v>3.1518879554668731</c:v>
                </c:pt>
                <c:pt idx="118">
                  <c:v>1.1650591118677887</c:v>
                </c:pt>
                <c:pt idx="119">
                  <c:v>0.64544910918531062</c:v>
                </c:pt>
                <c:pt idx="120">
                  <c:v>1.3902681231380376</c:v>
                </c:pt>
                <c:pt idx="121">
                  <c:v>2.9407156854435827</c:v>
                </c:pt>
                <c:pt idx="122">
                  <c:v>2.1447113418558832</c:v>
                </c:pt>
                <c:pt idx="123">
                  <c:v>2.3719868354730567</c:v>
                </c:pt>
                <c:pt idx="124">
                  <c:v>2.5793373047350951</c:v>
                </c:pt>
                <c:pt idx="125">
                  <c:v>1.0849036952687778</c:v>
                </c:pt>
                <c:pt idx="126">
                  <c:v>0.93662717397481465</c:v>
                </c:pt>
                <c:pt idx="127">
                  <c:v>2.1910317266642005</c:v>
                </c:pt>
                <c:pt idx="128">
                  <c:v>2.2569037298171026</c:v>
                </c:pt>
                <c:pt idx="129">
                  <c:v>2.6539421873899838</c:v>
                </c:pt>
                <c:pt idx="130">
                  <c:v>2.3138719030873318</c:v>
                </c:pt>
                <c:pt idx="131">
                  <c:v>2.1904174552878382</c:v>
                </c:pt>
                <c:pt idx="132">
                  <c:v>2.0523598915150503</c:v>
                </c:pt>
                <c:pt idx="133">
                  <c:v>2.1463365363867202</c:v>
                </c:pt>
                <c:pt idx="134">
                  <c:v>2.3440887940835187</c:v>
                </c:pt>
                <c:pt idx="135">
                  <c:v>2.6164675372788668</c:v>
                </c:pt>
                <c:pt idx="136">
                  <c:v>1.6294908572878217</c:v>
                </c:pt>
                <c:pt idx="137">
                  <c:v>1.731913018505159</c:v>
                </c:pt>
                <c:pt idx="138">
                  <c:v>1.7292043651811844</c:v>
                </c:pt>
                <c:pt idx="139">
                  <c:v>1.6877654823654686</c:v>
                </c:pt>
                <c:pt idx="140">
                  <c:v>2.2064226177597743</c:v>
                </c:pt>
                <c:pt idx="141">
                  <c:v>2.6693895116336672</c:v>
                </c:pt>
                <c:pt idx="142">
                  <c:v>2.6250313862448382</c:v>
                </c:pt>
                <c:pt idx="143">
                  <c:v>2.9536729603647429</c:v>
                </c:pt>
                <c:pt idx="144">
                  <c:v>3.3827976978354752</c:v>
                </c:pt>
                <c:pt idx="145">
                  <c:v>3.0905839670509856</c:v>
                </c:pt>
                <c:pt idx="146">
                  <c:v>2.6354993876803818</c:v>
                </c:pt>
                <c:pt idx="147">
                  <c:v>2.6489409038090335</c:v>
                </c:pt>
                <c:pt idx="148">
                  <c:v>3.1621800264391298</c:v>
                </c:pt>
                <c:pt idx="149">
                  <c:v>3.6087350895844112</c:v>
                </c:pt>
                <c:pt idx="150">
                  <c:v>3.2848629576655455</c:v>
                </c:pt>
                <c:pt idx="151">
                  <c:v>2.3657561407245975</c:v>
                </c:pt>
                <c:pt idx="152">
                  <c:v>2.9184652333503225</c:v>
                </c:pt>
                <c:pt idx="153">
                  <c:v>1.9170214186947914</c:v>
                </c:pt>
                <c:pt idx="154">
                  <c:v>1.4181111100701218</c:v>
                </c:pt>
                <c:pt idx="155">
                  <c:v>1.4843016546252696</c:v>
                </c:pt>
                <c:pt idx="156">
                  <c:v>2.9745671256308737</c:v>
                </c:pt>
                <c:pt idx="157">
                  <c:v>3.8412985559015644</c:v>
                </c:pt>
                <c:pt idx="158">
                  <c:v>3.3382317308077822</c:v>
                </c:pt>
                <c:pt idx="159">
                  <c:v>3.1224039645936577</c:v>
                </c:pt>
                <c:pt idx="160">
                  <c:v>2.6752221893629278</c:v>
                </c:pt>
                <c:pt idx="161">
                  <c:v>3.3898517226704952</c:v>
                </c:pt>
                <c:pt idx="162">
                  <c:v>3.3159955763935303</c:v>
                </c:pt>
                <c:pt idx="163">
                  <c:v>1.3732814363739101</c:v>
                </c:pt>
                <c:pt idx="164">
                  <c:v>3.0365076430084827</c:v>
                </c:pt>
                <c:pt idx="165">
                  <c:v>1.9547061278465829</c:v>
                </c:pt>
                <c:pt idx="166">
                  <c:v>1.1915676025914264</c:v>
                </c:pt>
                <c:pt idx="167">
                  <c:v>1.3458644382414258</c:v>
                </c:pt>
                <c:pt idx="168">
                  <c:v>1.9172208414500342</c:v>
                </c:pt>
                <c:pt idx="169">
                  <c:v>1.9367793530635853</c:v>
                </c:pt>
                <c:pt idx="170">
                  <c:v>2.3330910074557476</c:v>
                </c:pt>
                <c:pt idx="171">
                  <c:v>2.5009867174158602</c:v>
                </c:pt>
                <c:pt idx="172">
                  <c:v>2.282971628397144</c:v>
                </c:pt>
                <c:pt idx="173">
                  <c:v>1.7212697625289171</c:v>
                </c:pt>
                <c:pt idx="174">
                  <c:v>1.3482608448830997</c:v>
                </c:pt>
                <c:pt idx="175">
                  <c:v>1.8902090949300809</c:v>
                </c:pt>
                <c:pt idx="176">
                  <c:v>1.8935506020429098</c:v>
                </c:pt>
                <c:pt idx="177">
                  <c:v>3.6759892439547599</c:v>
                </c:pt>
                <c:pt idx="178">
                  <c:v>6.4958581718470674</c:v>
                </c:pt>
                <c:pt idx="179">
                  <c:v>3.0654060856377647</c:v>
                </c:pt>
                <c:pt idx="180">
                  <c:v>2.2264128487619397</c:v>
                </c:pt>
                <c:pt idx="181">
                  <c:v>0.92416723730326245</c:v>
                </c:pt>
                <c:pt idx="182">
                  <c:v>1.2625869541905781</c:v>
                </c:pt>
                <c:pt idx="183">
                  <c:v>2.5997731107103386</c:v>
                </c:pt>
                <c:pt idx="184">
                  <c:v>3.2180047365007218</c:v>
                </c:pt>
                <c:pt idx="185">
                  <c:v>2.995901748646522</c:v>
                </c:pt>
                <c:pt idx="186">
                  <c:v>2.8873489694385177</c:v>
                </c:pt>
                <c:pt idx="187">
                  <c:v>1.9982465647944561</c:v>
                </c:pt>
                <c:pt idx="188">
                  <c:v>0.82377874800608164</c:v>
                </c:pt>
                <c:pt idx="189">
                  <c:v>2.3530126151837547</c:v>
                </c:pt>
                <c:pt idx="190">
                  <c:v>3.2979349184305069</c:v>
                </c:pt>
                <c:pt idx="191">
                  <c:v>3.7942308032563608</c:v>
                </c:pt>
                <c:pt idx="192">
                  <c:v>2.5025079012372311</c:v>
                </c:pt>
                <c:pt idx="193">
                  <c:v>1.7850932048987571</c:v>
                </c:pt>
                <c:pt idx="194">
                  <c:v>1.7520124938215493</c:v>
                </c:pt>
                <c:pt idx="195">
                  <c:v>2.1334278605985415</c:v>
                </c:pt>
                <c:pt idx="196">
                  <c:v>2.5223042395730428</c:v>
                </c:pt>
                <c:pt idx="197">
                  <c:v>3.0970643714578001</c:v>
                </c:pt>
                <c:pt idx="198">
                  <c:v>3.1700484430365767</c:v>
                </c:pt>
                <c:pt idx="199">
                  <c:v>2.8598532407019897</c:v>
                </c:pt>
                <c:pt idx="200">
                  <c:v>2.9048353167219791</c:v>
                </c:pt>
                <c:pt idx="201">
                  <c:v>2.5659245223432814</c:v>
                </c:pt>
                <c:pt idx="202">
                  <c:v>2.1586879682241142</c:v>
                </c:pt>
                <c:pt idx="203">
                  <c:v>2.5402895383774999</c:v>
                </c:pt>
                <c:pt idx="204">
                  <c:v>2.7815429554625881</c:v>
                </c:pt>
                <c:pt idx="205">
                  <c:v>2.5779818374840251</c:v>
                </c:pt>
                <c:pt idx="206">
                  <c:v>2.2974087325990942</c:v>
                </c:pt>
                <c:pt idx="207">
                  <c:v>1.7890367825962501</c:v>
                </c:pt>
                <c:pt idx="208">
                  <c:v>1.5556743669567621</c:v>
                </c:pt>
                <c:pt idx="209">
                  <c:v>1.6214229607903901</c:v>
                </c:pt>
                <c:pt idx="210">
                  <c:v>1.6199782922908794</c:v>
                </c:pt>
                <c:pt idx="211">
                  <c:v>1.7240852919361305</c:v>
                </c:pt>
                <c:pt idx="212">
                  <c:v>1.8898828272647101</c:v>
                </c:pt>
                <c:pt idx="213">
                  <c:v>1.5971494684724596</c:v>
                </c:pt>
                <c:pt idx="214">
                  <c:v>1.7009292671793796</c:v>
                </c:pt>
                <c:pt idx="215">
                  <c:v>2.3349326984357868</c:v>
                </c:pt>
                <c:pt idx="216">
                  <c:v>2.5935181653220782</c:v>
                </c:pt>
                <c:pt idx="217">
                  <c:v>2.0409525716956116</c:v>
                </c:pt>
                <c:pt idx="218">
                  <c:v>1.6776062483957319</c:v>
                </c:pt>
                <c:pt idx="219">
                  <c:v>1.8835402471204767</c:v>
                </c:pt>
                <c:pt idx="220">
                  <c:v>2.5651206491229526</c:v>
                </c:pt>
                <c:pt idx="221">
                  <c:v>2.8175509879291867</c:v>
                </c:pt>
                <c:pt idx="222">
                  <c:v>3.3305712653757356</c:v>
                </c:pt>
                <c:pt idx="223">
                  <c:v>2.6886599616971982</c:v>
                </c:pt>
                <c:pt idx="224">
                  <c:v>1.46476812813829</c:v>
                </c:pt>
                <c:pt idx="225">
                  <c:v>1.1244161494020701</c:v>
                </c:pt>
                <c:pt idx="226">
                  <c:v>1.3127404312637732</c:v>
                </c:pt>
                <c:pt idx="227">
                  <c:v>2.0513118704733846</c:v>
                </c:pt>
                <c:pt idx="228">
                  <c:v>2.3854280343501566</c:v>
                </c:pt>
                <c:pt idx="229">
                  <c:v>2.383851049404766</c:v>
                </c:pt>
                <c:pt idx="230">
                  <c:v>2.4260578137839137</c:v>
                </c:pt>
                <c:pt idx="231">
                  <c:v>2.2962167628624242</c:v>
                </c:pt>
                <c:pt idx="232">
                  <c:v>2.0870171681378609</c:v>
                </c:pt>
                <c:pt idx="233">
                  <c:v>1.7796499777085086</c:v>
                </c:pt>
                <c:pt idx="234">
                  <c:v>2.203128442388198</c:v>
                </c:pt>
                <c:pt idx="235">
                  <c:v>2.0671140471302101</c:v>
                </c:pt>
                <c:pt idx="236">
                  <c:v>1.6593571686013993</c:v>
                </c:pt>
                <c:pt idx="237">
                  <c:v>1.3323496302956364</c:v>
                </c:pt>
                <c:pt idx="238">
                  <c:v>1.0852891337933501</c:v>
                </c:pt>
                <c:pt idx="239">
                  <c:v>1.0872667473056137</c:v>
                </c:pt>
                <c:pt idx="240">
                  <c:v>1.4994984436240262</c:v>
                </c:pt>
                <c:pt idx="241">
                  <c:v>1.8010809805848449</c:v>
                </c:pt>
                <c:pt idx="242">
                  <c:v>1.955574057505624</c:v>
                </c:pt>
                <c:pt idx="243">
                  <c:v>1.4562746117839358</c:v>
                </c:pt>
                <c:pt idx="244">
                  <c:v>1.6464985042860989</c:v>
                </c:pt>
                <c:pt idx="245">
                  <c:v>1.2839774620267841</c:v>
                </c:pt>
                <c:pt idx="246">
                  <c:v>1.5833552820884456</c:v>
                </c:pt>
                <c:pt idx="247">
                  <c:v>1.8695582500934778</c:v>
                </c:pt>
                <c:pt idx="248">
                  <c:v>1.8393781134888265</c:v>
                </c:pt>
                <c:pt idx="249">
                  <c:v>1.9362736249995929</c:v>
                </c:pt>
                <c:pt idx="250">
                  <c:v>1.992603970364254</c:v>
                </c:pt>
                <c:pt idx="251">
                  <c:v>1.5868208487316713</c:v>
                </c:pt>
                <c:pt idx="252">
                  <c:v>2.4024192193537472</c:v>
                </c:pt>
                <c:pt idx="253">
                  <c:v>3.3630781869153648</c:v>
                </c:pt>
                <c:pt idx="254">
                  <c:v>2.2380702221518582</c:v>
                </c:pt>
                <c:pt idx="255">
                  <c:v>0.85883324385154569</c:v>
                </c:pt>
                <c:pt idx="256">
                  <c:v>1.2342685411853889</c:v>
                </c:pt>
                <c:pt idx="257">
                  <c:v>2.2818276431861682</c:v>
                </c:pt>
                <c:pt idx="258">
                  <c:v>2.9832695021165092</c:v>
                </c:pt>
                <c:pt idx="259">
                  <c:v>2.8955920339971613</c:v>
                </c:pt>
                <c:pt idx="260">
                  <c:v>3.5284079008222182</c:v>
                </c:pt>
                <c:pt idx="261">
                  <c:v>1.9627340777264379</c:v>
                </c:pt>
                <c:pt idx="262">
                  <c:v>1.7078888093450442</c:v>
                </c:pt>
                <c:pt idx="263">
                  <c:v>2.0730190473867802</c:v>
                </c:pt>
                <c:pt idx="264">
                  <c:v>1.7137120427447554</c:v>
                </c:pt>
                <c:pt idx="265">
                  <c:v>2.1250286612728879</c:v>
                </c:pt>
                <c:pt idx="266">
                  <c:v>3.021878399613191</c:v>
                </c:pt>
                <c:pt idx="267">
                  <c:v>2.3565399304288492</c:v>
                </c:pt>
                <c:pt idx="268">
                  <c:v>1.2137489347416281</c:v>
                </c:pt>
                <c:pt idx="269">
                  <c:v>1.2781730646329521</c:v>
                </c:pt>
                <c:pt idx="270">
                  <c:v>1.3771074096293061</c:v>
                </c:pt>
                <c:pt idx="271">
                  <c:v>1.9010749714838779</c:v>
                </c:pt>
                <c:pt idx="272">
                  <c:v>2.5682236177157742</c:v>
                </c:pt>
                <c:pt idx="273">
                  <c:v>1.9208363870439571</c:v>
                </c:pt>
                <c:pt idx="274">
                  <c:v>2.2472974729443709</c:v>
                </c:pt>
                <c:pt idx="275">
                  <c:v>2.2016162453377608</c:v>
                </c:pt>
                <c:pt idx="276">
                  <c:v>1.8694478981702225</c:v>
                </c:pt>
                <c:pt idx="277">
                  <c:v>1.0612727877824177</c:v>
                </c:pt>
                <c:pt idx="278">
                  <c:v>1.2756767019900557</c:v>
                </c:pt>
                <c:pt idx="279">
                  <c:v>2.2545664543034745</c:v>
                </c:pt>
                <c:pt idx="280">
                  <c:v>3.8329482827500239</c:v>
                </c:pt>
                <c:pt idx="281">
                  <c:v>2.9035468296501197</c:v>
                </c:pt>
                <c:pt idx="282">
                  <c:v>3.2786721127662979</c:v>
                </c:pt>
                <c:pt idx="283">
                  <c:v>4.3857437212720418</c:v>
                </c:pt>
                <c:pt idx="284">
                  <c:v>1.835713988833318</c:v>
                </c:pt>
                <c:pt idx="285">
                  <c:v>1.4383243953564215</c:v>
                </c:pt>
                <c:pt idx="286">
                  <c:v>1.9371278067343138</c:v>
                </c:pt>
                <c:pt idx="287">
                  <c:v>2.2856900664817994</c:v>
                </c:pt>
                <c:pt idx="288">
                  <c:v>1.5579504531978419</c:v>
                </c:pt>
                <c:pt idx="289">
                  <c:v>2.1551168631808668</c:v>
                </c:pt>
                <c:pt idx="290">
                  <c:v>1.991678669364338</c:v>
                </c:pt>
                <c:pt idx="291">
                  <c:v>2.2889748554215297</c:v>
                </c:pt>
                <c:pt idx="292">
                  <c:v>1.4089790043088102</c:v>
                </c:pt>
                <c:pt idx="293">
                  <c:v>0.85907969135609863</c:v>
                </c:pt>
                <c:pt idx="294">
                  <c:v>0.60960766057370819</c:v>
                </c:pt>
                <c:pt idx="295">
                  <c:v>1.3612283943372898</c:v>
                </c:pt>
                <c:pt idx="296">
                  <c:v>0.928161599470817</c:v>
                </c:pt>
                <c:pt idx="297">
                  <c:v>1.3378012098561796</c:v>
                </c:pt>
                <c:pt idx="298">
                  <c:v>1.4244678384633824</c:v>
                </c:pt>
                <c:pt idx="299">
                  <c:v>0.79555820137209987</c:v>
                </c:pt>
                <c:pt idx="300">
                  <c:v>1.4080832556028462</c:v>
                </c:pt>
                <c:pt idx="301">
                  <c:v>2.4398075857553008</c:v>
                </c:pt>
                <c:pt idx="302">
                  <c:v>2.5423124664519596</c:v>
                </c:pt>
                <c:pt idx="303">
                  <c:v>1.2208868181134176</c:v>
                </c:pt>
                <c:pt idx="304">
                  <c:v>0.76231985822249582</c:v>
                </c:pt>
                <c:pt idx="305">
                  <c:v>0.89239437263247956</c:v>
                </c:pt>
                <c:pt idx="306">
                  <c:v>1.3795263913457712</c:v>
                </c:pt>
                <c:pt idx="307">
                  <c:v>2.7292271610453493</c:v>
                </c:pt>
                <c:pt idx="308">
                  <c:v>1.942914075790749</c:v>
                </c:pt>
                <c:pt idx="309">
                  <c:v>2.0456077547130342</c:v>
                </c:pt>
                <c:pt idx="310">
                  <c:v>3.6447829828775546</c:v>
                </c:pt>
                <c:pt idx="311">
                  <c:v>3.8395636137354798</c:v>
                </c:pt>
                <c:pt idx="312">
                  <c:v>1.7314730722767289</c:v>
                </c:pt>
                <c:pt idx="313">
                  <c:v>1.2496419010362643</c:v>
                </c:pt>
                <c:pt idx="314">
                  <c:v>2.2348919136836987</c:v>
                </c:pt>
                <c:pt idx="315">
                  <c:v>3.2688134738936769</c:v>
                </c:pt>
                <c:pt idx="316">
                  <c:v>2.9709381760218587</c:v>
                </c:pt>
                <c:pt idx="317">
                  <c:v>2.1930188504787878</c:v>
                </c:pt>
                <c:pt idx="318">
                  <c:v>1.6026580670380175</c:v>
                </c:pt>
                <c:pt idx="319">
                  <c:v>1.9547057521659266</c:v>
                </c:pt>
                <c:pt idx="320">
                  <c:v>2.7959181927558108</c:v>
                </c:pt>
                <c:pt idx="321">
                  <c:v>2.4937550456272644</c:v>
                </c:pt>
                <c:pt idx="322">
                  <c:v>1.7481571510033216</c:v>
                </c:pt>
                <c:pt idx="323">
                  <c:v>1.5961975028376845</c:v>
                </c:pt>
                <c:pt idx="324">
                  <c:v>2.603889595081168</c:v>
                </c:pt>
                <c:pt idx="325">
                  <c:v>3.1341895655222172</c:v>
                </c:pt>
                <c:pt idx="326">
                  <c:v>2.1925789268670384</c:v>
                </c:pt>
                <c:pt idx="327">
                  <c:v>2.1087072604151498</c:v>
                </c:pt>
                <c:pt idx="328">
                  <c:v>3.1407452876032638</c:v>
                </c:pt>
                <c:pt idx="329">
                  <c:v>2.2408699030233477</c:v>
                </c:pt>
                <c:pt idx="330">
                  <c:v>3.2574661619864842</c:v>
                </c:pt>
                <c:pt idx="331">
                  <c:v>1.6816499766952475</c:v>
                </c:pt>
                <c:pt idx="332">
                  <c:v>2.1801037635623675</c:v>
                </c:pt>
                <c:pt idx="333">
                  <c:v>2.1290204734183997</c:v>
                </c:pt>
                <c:pt idx="334">
                  <c:v>1.3482975922841258</c:v>
                </c:pt>
                <c:pt idx="335">
                  <c:v>0.84137712528462338</c:v>
                </c:pt>
                <c:pt idx="336">
                  <c:v>1.317773301765669</c:v>
                </c:pt>
                <c:pt idx="337">
                  <c:v>1.585584319198623</c:v>
                </c:pt>
                <c:pt idx="338">
                  <c:v>2.1332287300630277</c:v>
                </c:pt>
                <c:pt idx="339">
                  <c:v>2.1819912019779641</c:v>
                </c:pt>
                <c:pt idx="340">
                  <c:v>1.6757967075523483</c:v>
                </c:pt>
                <c:pt idx="341">
                  <c:v>1.5910125067220309</c:v>
                </c:pt>
                <c:pt idx="342">
                  <c:v>2.4098100565296603</c:v>
                </c:pt>
                <c:pt idx="343">
                  <c:v>3.065180038232568</c:v>
                </c:pt>
                <c:pt idx="344">
                  <c:v>1.70550558521728</c:v>
                </c:pt>
                <c:pt idx="345">
                  <c:v>1.3368952710835631</c:v>
                </c:pt>
                <c:pt idx="346">
                  <c:v>2.4754075834363913</c:v>
                </c:pt>
                <c:pt idx="347">
                  <c:v>1.6900941702797501</c:v>
                </c:pt>
                <c:pt idx="348">
                  <c:v>1.2349360856522946</c:v>
                </c:pt>
                <c:pt idx="349">
                  <c:v>1.8602450768881522</c:v>
                </c:pt>
                <c:pt idx="350">
                  <c:v>1.546861738579195</c:v>
                </c:pt>
                <c:pt idx="351">
                  <c:v>1.6256541892015581</c:v>
                </c:pt>
                <c:pt idx="352">
                  <c:v>2.1692004425449767</c:v>
                </c:pt>
                <c:pt idx="353">
                  <c:v>2.2755567591558243</c:v>
                </c:pt>
                <c:pt idx="354">
                  <c:v>1.7648606552948134</c:v>
                </c:pt>
                <c:pt idx="355">
                  <c:v>2.1487206767427138</c:v>
                </c:pt>
                <c:pt idx="356">
                  <c:v>2.6317316255787566</c:v>
                </c:pt>
                <c:pt idx="357">
                  <c:v>3.1833641045573886</c:v>
                </c:pt>
                <c:pt idx="358">
                  <c:v>3.6152881497633107</c:v>
                </c:pt>
                <c:pt idx="359">
                  <c:v>2.3481093450482637</c:v>
                </c:pt>
                <c:pt idx="360">
                  <c:v>1.7833052726748491</c:v>
                </c:pt>
                <c:pt idx="361">
                  <c:v>1.7623769483237886</c:v>
                </c:pt>
                <c:pt idx="362">
                  <c:v>2.6726236284304474</c:v>
                </c:pt>
                <c:pt idx="363">
                  <c:v>2.6956246813223412</c:v>
                </c:pt>
                <c:pt idx="364">
                  <c:v>2.5072990664296602</c:v>
                </c:pt>
                <c:pt idx="365">
                  <c:v>3.4124601413467039</c:v>
                </c:pt>
                <c:pt idx="366">
                  <c:v>2.1919728226796122</c:v>
                </c:pt>
                <c:pt idx="367">
                  <c:v>2.1253689715820214</c:v>
                </c:pt>
                <c:pt idx="368">
                  <c:v>1.7739100046162986</c:v>
                </c:pt>
                <c:pt idx="369">
                  <c:v>1.8311670966336049</c:v>
                </c:pt>
                <c:pt idx="370">
                  <c:v>2.2201893408906299</c:v>
                </c:pt>
                <c:pt idx="371">
                  <c:v>2.6835260254104436</c:v>
                </c:pt>
                <c:pt idx="372">
                  <c:v>2.9036508675445996</c:v>
                </c:pt>
                <c:pt idx="373">
                  <c:v>2.4881364217642838</c:v>
                </c:pt>
                <c:pt idx="374">
                  <c:v>2.4726859780388732</c:v>
                </c:pt>
                <c:pt idx="375">
                  <c:v>2.1602548568794271</c:v>
                </c:pt>
                <c:pt idx="376">
                  <c:v>2.0874386694646678</c:v>
                </c:pt>
                <c:pt idx="377">
                  <c:v>2.2247110955187002</c:v>
                </c:pt>
                <c:pt idx="378">
                  <c:v>1.9688059319867122</c:v>
                </c:pt>
                <c:pt idx="379">
                  <c:v>1.5663042702675418</c:v>
                </c:pt>
                <c:pt idx="380">
                  <c:v>1.667465542813735</c:v>
                </c:pt>
                <c:pt idx="381">
                  <c:v>1.4181894230517897</c:v>
                </c:pt>
                <c:pt idx="382">
                  <c:v>0.93003716352584043</c:v>
                </c:pt>
                <c:pt idx="383">
                  <c:v>1.0580559202147513</c:v>
                </c:pt>
                <c:pt idx="384">
                  <c:v>1.2176285247951582</c:v>
                </c:pt>
                <c:pt idx="385">
                  <c:v>1.1702510287630556</c:v>
                </c:pt>
                <c:pt idx="386">
                  <c:v>1.3100537461428081</c:v>
                </c:pt>
                <c:pt idx="387">
                  <c:v>1.4029945622324453</c:v>
                </c:pt>
                <c:pt idx="388">
                  <c:v>1.3830831561057044</c:v>
                </c:pt>
                <c:pt idx="389">
                  <c:v>1.3398786730152319</c:v>
                </c:pt>
                <c:pt idx="390">
                  <c:v>1.2296493040184908</c:v>
                </c:pt>
                <c:pt idx="391">
                  <c:v>1.8279484493324198</c:v>
                </c:pt>
                <c:pt idx="392">
                  <c:v>1.7982619534630897</c:v>
                </c:pt>
                <c:pt idx="393">
                  <c:v>1.371443112748268</c:v>
                </c:pt>
                <c:pt idx="394">
                  <c:v>1.6297341641111782</c:v>
                </c:pt>
                <c:pt idx="395">
                  <c:v>1.6907701679751663</c:v>
                </c:pt>
                <c:pt idx="396">
                  <c:v>2.7408185664531213</c:v>
                </c:pt>
                <c:pt idx="397">
                  <c:v>1.2872586326464055</c:v>
                </c:pt>
                <c:pt idx="398">
                  <c:v>0.76165517121486903</c:v>
                </c:pt>
                <c:pt idx="399">
                  <c:v>1.6519814566576758</c:v>
                </c:pt>
                <c:pt idx="400">
                  <c:v>3.4308771654849197</c:v>
                </c:pt>
                <c:pt idx="401">
                  <c:v>2.2911183611668151</c:v>
                </c:pt>
                <c:pt idx="402">
                  <c:v>1.5228210556709716</c:v>
                </c:pt>
                <c:pt idx="403">
                  <c:v>1.0439492289246259</c:v>
                </c:pt>
                <c:pt idx="404">
                  <c:v>1.0579711620823136</c:v>
                </c:pt>
                <c:pt idx="405">
                  <c:v>1.2059305901647792</c:v>
                </c:pt>
                <c:pt idx="406">
                  <c:v>1.4126948661841008</c:v>
                </c:pt>
                <c:pt idx="407">
                  <c:v>2.3529278359867547</c:v>
                </c:pt>
                <c:pt idx="408">
                  <c:v>2.2378750868445607</c:v>
                </c:pt>
                <c:pt idx="409">
                  <c:v>1.6385107695163905</c:v>
                </c:pt>
                <c:pt idx="410">
                  <c:v>2.4870299458257601</c:v>
                </c:pt>
                <c:pt idx="411">
                  <c:v>2.1221866451494042</c:v>
                </c:pt>
                <c:pt idx="412">
                  <c:v>1.8225149260358422</c:v>
                </c:pt>
                <c:pt idx="413">
                  <c:v>2.7010257584967414</c:v>
                </c:pt>
                <c:pt idx="414">
                  <c:v>2.3708504325450512</c:v>
                </c:pt>
                <c:pt idx="415">
                  <c:v>2.2970050983221162</c:v>
                </c:pt>
                <c:pt idx="416">
                  <c:v>1.2863285493605201</c:v>
                </c:pt>
                <c:pt idx="417">
                  <c:v>1.4156252129311726</c:v>
                </c:pt>
                <c:pt idx="418">
                  <c:v>1.423873247644595</c:v>
                </c:pt>
                <c:pt idx="419">
                  <c:v>1.6197829490848241</c:v>
                </c:pt>
                <c:pt idx="420">
                  <c:v>1.635107081345972</c:v>
                </c:pt>
                <c:pt idx="421">
                  <c:v>1.5320206501252558</c:v>
                </c:pt>
                <c:pt idx="422">
                  <c:v>1.807080243656374</c:v>
                </c:pt>
                <c:pt idx="423">
                  <c:v>1.5840149578831342</c:v>
                </c:pt>
                <c:pt idx="424">
                  <c:v>1.3253271791029479</c:v>
                </c:pt>
                <c:pt idx="425">
                  <c:v>1.3256765111523279</c:v>
                </c:pt>
                <c:pt idx="426">
                  <c:v>1.4356493105828694</c:v>
                </c:pt>
                <c:pt idx="427">
                  <c:v>1.7105753254471721</c:v>
                </c:pt>
                <c:pt idx="428">
                  <c:v>2.115929962718234</c:v>
                </c:pt>
                <c:pt idx="429">
                  <c:v>2.3111272998886507</c:v>
                </c:pt>
                <c:pt idx="430">
                  <c:v>2.3496375583531632</c:v>
                </c:pt>
                <c:pt idx="431">
                  <c:v>2.4158838499337367</c:v>
                </c:pt>
                <c:pt idx="432">
                  <c:v>2.4446143901959712</c:v>
                </c:pt>
                <c:pt idx="433">
                  <c:v>2.3706228143035792</c:v>
                </c:pt>
                <c:pt idx="434">
                  <c:v>2.2185937958567612</c:v>
                </c:pt>
                <c:pt idx="435">
                  <c:v>2.2395434102012337</c:v>
                </c:pt>
                <c:pt idx="436">
                  <c:v>2.3348286508364477</c:v>
                </c:pt>
                <c:pt idx="437">
                  <c:v>2.2463822797007151</c:v>
                </c:pt>
                <c:pt idx="438">
                  <c:v>2.4483146649340193</c:v>
                </c:pt>
                <c:pt idx="439">
                  <c:v>2.5051957400910303</c:v>
                </c:pt>
                <c:pt idx="440">
                  <c:v>2.400936995745929</c:v>
                </c:pt>
                <c:pt idx="441">
                  <c:v>2.3056683273506438</c:v>
                </c:pt>
                <c:pt idx="442">
                  <c:v>2.1392644486476571</c:v>
                </c:pt>
                <c:pt idx="443">
                  <c:v>2.0050498374298864</c:v>
                </c:pt>
                <c:pt idx="444">
                  <c:v>1.9332565156786019</c:v>
                </c:pt>
                <c:pt idx="445">
                  <c:v>1.840133588205568</c:v>
                </c:pt>
                <c:pt idx="446">
                  <c:v>1.8081155259417929</c:v>
                </c:pt>
                <c:pt idx="447">
                  <c:v>2.2358587468565152</c:v>
                </c:pt>
                <c:pt idx="448">
                  <c:v>2.7687556573132421</c:v>
                </c:pt>
                <c:pt idx="449">
                  <c:v>0.97111987380078435</c:v>
                </c:pt>
                <c:pt idx="450">
                  <c:v>0.82915080779678962</c:v>
                </c:pt>
                <c:pt idx="451">
                  <c:v>0.79863300650386948</c:v>
                </c:pt>
                <c:pt idx="452">
                  <c:v>1.1553619856299486</c:v>
                </c:pt>
                <c:pt idx="453">
                  <c:v>2.1280738878981493</c:v>
                </c:pt>
                <c:pt idx="454">
                  <c:v>3.7244795847922054</c:v>
                </c:pt>
                <c:pt idx="455">
                  <c:v>5.8115400581153871</c:v>
                </c:pt>
                <c:pt idx="456">
                  <c:v>2.6895755951905382</c:v>
                </c:pt>
                <c:pt idx="457">
                  <c:v>2.2489265016303484</c:v>
                </c:pt>
                <c:pt idx="458">
                  <c:v>2.1106637225613785</c:v>
                </c:pt>
                <c:pt idx="459">
                  <c:v>2.0526168155666578</c:v>
                </c:pt>
                <c:pt idx="460">
                  <c:v>2.1887270031285002</c:v>
                </c:pt>
                <c:pt idx="461">
                  <c:v>2.1303505435757595</c:v>
                </c:pt>
                <c:pt idx="462">
                  <c:v>1.593125746253639</c:v>
                </c:pt>
                <c:pt idx="463">
                  <c:v>1.2775678285914385</c:v>
                </c:pt>
                <c:pt idx="464">
                  <c:v>1.0657457346221273</c:v>
                </c:pt>
                <c:pt idx="465">
                  <c:v>0.78699596485705259</c:v>
                </c:pt>
                <c:pt idx="466">
                  <c:v>0.7055959547917946</c:v>
                </c:pt>
                <c:pt idx="467">
                  <c:v>0.84068335276935668</c:v>
                </c:pt>
                <c:pt idx="468">
                  <c:v>1.0442108448920364</c:v>
                </c:pt>
                <c:pt idx="469">
                  <c:v>1.1775398818878249</c:v>
                </c:pt>
                <c:pt idx="470">
                  <c:v>1.1966068898289881</c:v>
                </c:pt>
                <c:pt idx="471">
                  <c:v>1.1529116385080127</c:v>
                </c:pt>
                <c:pt idx="472">
                  <c:v>1.1120977928988363</c:v>
                </c:pt>
                <c:pt idx="473">
                  <c:v>1.1278380753892379</c:v>
                </c:pt>
                <c:pt idx="474">
                  <c:v>1.1707809752260165</c:v>
                </c:pt>
                <c:pt idx="475">
                  <c:v>1.236350855532262</c:v>
                </c:pt>
                <c:pt idx="476">
                  <c:v>1.1196956080197911</c:v>
                </c:pt>
                <c:pt idx="477">
                  <c:v>0.22781455962850555</c:v>
                </c:pt>
                <c:pt idx="478">
                  <c:v>0.85667143459411244</c:v>
                </c:pt>
                <c:pt idx="479">
                  <c:v>1.8661069528492469</c:v>
                </c:pt>
                <c:pt idx="480">
                  <c:v>0.89044588747946785</c:v>
                </c:pt>
                <c:pt idx="481">
                  <c:v>0.88940908797485263</c:v>
                </c:pt>
                <c:pt idx="482">
                  <c:v>0.88647631927460868</c:v>
                </c:pt>
                <c:pt idx="483">
                  <c:v>0.85573260980190358</c:v>
                </c:pt>
                <c:pt idx="484">
                  <c:v>0.80060085737916398</c:v>
                </c:pt>
                <c:pt idx="485">
                  <c:v>0.82245488854018989</c:v>
                </c:pt>
                <c:pt idx="486">
                  <c:v>0.80835216450700365</c:v>
                </c:pt>
                <c:pt idx="487">
                  <c:v>0.89548635456720749</c:v>
                </c:pt>
                <c:pt idx="488">
                  <c:v>0.57569581556029337</c:v>
                </c:pt>
                <c:pt idx="489">
                  <c:v>0.56305063879616735</c:v>
                </c:pt>
                <c:pt idx="490">
                  <c:v>0.45640552233459181</c:v>
                </c:pt>
                <c:pt idx="491">
                  <c:v>0.46962929496433631</c:v>
                </c:pt>
                <c:pt idx="492">
                  <c:v>0.40917824875040082</c:v>
                </c:pt>
                <c:pt idx="493">
                  <c:v>0.56323636823259959</c:v>
                </c:pt>
                <c:pt idx="494">
                  <c:v>0.43027757488505175</c:v>
                </c:pt>
                <c:pt idx="495">
                  <c:v>0.45885572255046181</c:v>
                </c:pt>
                <c:pt idx="496">
                  <c:v>0.46363882525082473</c:v>
                </c:pt>
                <c:pt idx="497">
                  <c:v>0.46079461025355989</c:v>
                </c:pt>
                <c:pt idx="498">
                  <c:v>0.38965012064497256</c:v>
                </c:pt>
                <c:pt idx="499">
                  <c:v>0.5053034748230163</c:v>
                </c:pt>
                <c:pt idx="500">
                  <c:v>0.36126171415965708</c:v>
                </c:pt>
                <c:pt idx="501">
                  <c:v>0.41988153309319348</c:v>
                </c:pt>
                <c:pt idx="502">
                  <c:v>0.52821302710418294</c:v>
                </c:pt>
                <c:pt idx="503">
                  <c:v>0.44318747975141243</c:v>
                </c:pt>
                <c:pt idx="504">
                  <c:v>0.57067084355807829</c:v>
                </c:pt>
                <c:pt idx="505">
                  <c:v>0.5521712003024547</c:v>
                </c:pt>
                <c:pt idx="506">
                  <c:v>0.44200163735154813</c:v>
                </c:pt>
                <c:pt idx="507">
                  <c:v>0.39399221916630156</c:v>
                </c:pt>
                <c:pt idx="508">
                  <c:v>0.384844480800209</c:v>
                </c:pt>
                <c:pt idx="509">
                  <c:v>0.38007503416803584</c:v>
                </c:pt>
                <c:pt idx="510">
                  <c:v>0.40046309164088184</c:v>
                </c:pt>
                <c:pt idx="511">
                  <c:v>0.39912927832359962</c:v>
                </c:pt>
                <c:pt idx="512">
                  <c:v>0.37976115608044336</c:v>
                </c:pt>
                <c:pt idx="513">
                  <c:v>0.40952789147739632</c:v>
                </c:pt>
                <c:pt idx="514">
                  <c:v>0.59936631469433677</c:v>
                </c:pt>
                <c:pt idx="515">
                  <c:v>0.49910690313831102</c:v>
                </c:pt>
                <c:pt idx="516">
                  <c:v>0.44517926026329163</c:v>
                </c:pt>
                <c:pt idx="517">
                  <c:v>0.32198606917060518</c:v>
                </c:pt>
                <c:pt idx="518">
                  <c:v>0.29022741794618234</c:v>
                </c:pt>
                <c:pt idx="519">
                  <c:v>0.28657337397945309</c:v>
                </c:pt>
                <c:pt idx="520">
                  <c:v>0.41064081380197281</c:v>
                </c:pt>
                <c:pt idx="521">
                  <c:v>0.30212249812103886</c:v>
                </c:pt>
                <c:pt idx="522">
                  <c:v>0.3227525450741705</c:v>
                </c:pt>
                <c:pt idx="523">
                  <c:v>0.33336558987421316</c:v>
                </c:pt>
                <c:pt idx="524">
                  <c:v>0.34792034426094443</c:v>
                </c:pt>
                <c:pt idx="525">
                  <c:v>0.33136234624628103</c:v>
                </c:pt>
                <c:pt idx="526">
                  <c:v>0.45280648495960002</c:v>
                </c:pt>
                <c:pt idx="527">
                  <c:v>0.39116888162272367</c:v>
                </c:pt>
                <c:pt idx="528">
                  <c:v>0.38205011731523991</c:v>
                </c:pt>
                <c:pt idx="529">
                  <c:v>0.26593806117017182</c:v>
                </c:pt>
                <c:pt idx="530">
                  <c:v>0.35735301663264912</c:v>
                </c:pt>
                <c:pt idx="531">
                  <c:v>0.28082420319898688</c:v>
                </c:pt>
                <c:pt idx="532">
                  <c:v>0.31283749044485626</c:v>
                </c:pt>
                <c:pt idx="533">
                  <c:v>0.27287544600267238</c:v>
                </c:pt>
                <c:pt idx="534">
                  <c:v>0.27373482716557734</c:v>
                </c:pt>
                <c:pt idx="535">
                  <c:v>0.66194679507161513</c:v>
                </c:pt>
                <c:pt idx="536">
                  <c:v>0.49634788557280329</c:v>
                </c:pt>
                <c:pt idx="537">
                  <c:v>0.43963801169281858</c:v>
                </c:pt>
                <c:pt idx="538">
                  <c:v>0.3268027706252184</c:v>
                </c:pt>
                <c:pt idx="539">
                  <c:v>0.63401683354485128</c:v>
                </c:pt>
                <c:pt idx="540">
                  <c:v>0.5088722607820646</c:v>
                </c:pt>
                <c:pt idx="541">
                  <c:v>0.32076177300943853</c:v>
                </c:pt>
                <c:pt idx="542">
                  <c:v>0.5241294411570625</c:v>
                </c:pt>
                <c:pt idx="543">
                  <c:v>0.65377380454060763</c:v>
                </c:pt>
                <c:pt idx="544">
                  <c:v>0.54388637328265543</c:v>
                </c:pt>
                <c:pt idx="545">
                  <c:v>0.50159899006660058</c:v>
                </c:pt>
                <c:pt idx="546">
                  <c:v>0.64154133142600056</c:v>
                </c:pt>
                <c:pt idx="547">
                  <c:v>0.43393586144729412</c:v>
                </c:pt>
                <c:pt idx="548">
                  <c:v>0.55554841859697224</c:v>
                </c:pt>
                <c:pt idx="549">
                  <c:v>0.40011236672773232</c:v>
                </c:pt>
                <c:pt idx="550">
                  <c:v>0.3303687316734526</c:v>
                </c:pt>
                <c:pt idx="551">
                  <c:v>0.41411252070110516</c:v>
                </c:pt>
                <c:pt idx="552">
                  <c:v>0.8160592523508241</c:v>
                </c:pt>
                <c:pt idx="553">
                  <c:v>0.57499681388953006</c:v>
                </c:pt>
                <c:pt idx="554">
                  <c:v>0.49464554417615075</c:v>
                </c:pt>
                <c:pt idx="555">
                  <c:v>0.36361292122229588</c:v>
                </c:pt>
                <c:pt idx="556">
                  <c:v>0.47588369487099003</c:v>
                </c:pt>
                <c:pt idx="557">
                  <c:v>0.5139434292666295</c:v>
                </c:pt>
                <c:pt idx="558">
                  <c:v>0.46672415284561181</c:v>
                </c:pt>
                <c:pt idx="559">
                  <c:v>0.43878644897020813</c:v>
                </c:pt>
                <c:pt idx="560">
                  <c:v>0.40176833165585585</c:v>
                </c:pt>
                <c:pt idx="561">
                  <c:v>0.42587609526814341</c:v>
                </c:pt>
                <c:pt idx="562">
                  <c:v>0.34596426792709706</c:v>
                </c:pt>
                <c:pt idx="563">
                  <c:v>0.27847805726578301</c:v>
                </c:pt>
                <c:pt idx="564">
                  <c:v>0.28994450983981945</c:v>
                </c:pt>
                <c:pt idx="565">
                  <c:v>0.31825439754378892</c:v>
                </c:pt>
                <c:pt idx="566">
                  <c:v>0.36376019196863413</c:v>
                </c:pt>
                <c:pt idx="567">
                  <c:v>0.42105027314801152</c:v>
                </c:pt>
                <c:pt idx="568">
                  <c:v>0.47386599389952538</c:v>
                </c:pt>
                <c:pt idx="569">
                  <c:v>0.38729760247503725</c:v>
                </c:pt>
                <c:pt idx="570">
                  <c:v>0.50982389461375033</c:v>
                </c:pt>
                <c:pt idx="571">
                  <c:v>0.48579267635858281</c:v>
                </c:pt>
                <c:pt idx="572">
                  <c:v>0.77746846236802014</c:v>
                </c:pt>
                <c:pt idx="573">
                  <c:v>0.74773866042603065</c:v>
                </c:pt>
                <c:pt idx="574">
                  <c:v>0.67910276592267049</c:v>
                </c:pt>
                <c:pt idx="575">
                  <c:v>0.32044003257326936</c:v>
                </c:pt>
                <c:pt idx="576">
                  <c:v>0.20625156671863168</c:v>
                </c:pt>
                <c:pt idx="577">
                  <c:v>0.28859703829049183</c:v>
                </c:pt>
                <c:pt idx="578">
                  <c:v>0.25673883002704506</c:v>
                </c:pt>
                <c:pt idx="579">
                  <c:v>0.57307104926315611</c:v>
                </c:pt>
                <c:pt idx="580">
                  <c:v>0.24388774547254591</c:v>
                </c:pt>
                <c:pt idx="581">
                  <c:v>1.244031735541441</c:v>
                </c:pt>
                <c:pt idx="582">
                  <c:v>0.61263091795085323</c:v>
                </c:pt>
                <c:pt idx="583">
                  <c:v>0.64929622735867476</c:v>
                </c:pt>
                <c:pt idx="584">
                  <c:v>0.53659460399873704</c:v>
                </c:pt>
                <c:pt idx="585">
                  <c:v>0.43161702323987816</c:v>
                </c:pt>
                <c:pt idx="586">
                  <c:v>0.24871084213731146</c:v>
                </c:pt>
                <c:pt idx="587">
                  <c:v>0.45434403998669481</c:v>
                </c:pt>
                <c:pt idx="588">
                  <c:v>0.87377368675300671</c:v>
                </c:pt>
                <c:pt idx="589">
                  <c:v>0.5460721773209023</c:v>
                </c:pt>
                <c:pt idx="590">
                  <c:v>0.67838893267176537</c:v>
                </c:pt>
                <c:pt idx="591">
                  <c:v>0.59363038337389684</c:v>
                </c:pt>
                <c:pt idx="592">
                  <c:v>0.2588454551444358</c:v>
                </c:pt>
                <c:pt idx="593">
                  <c:v>0.35975702563960682</c:v>
                </c:pt>
                <c:pt idx="594">
                  <c:v>0.25692362801391361</c:v>
                </c:pt>
                <c:pt idx="595">
                  <c:v>0.39522031913578265</c:v>
                </c:pt>
                <c:pt idx="596">
                  <c:v>0.35223545036801979</c:v>
                </c:pt>
                <c:pt idx="597">
                  <c:v>0.18422552972458137</c:v>
                </c:pt>
                <c:pt idx="598">
                  <c:v>0.19338117495519211</c:v>
                </c:pt>
                <c:pt idx="599">
                  <c:v>0.12857156707943987</c:v>
                </c:pt>
                <c:pt idx="600">
                  <c:v>0.39995563862000982</c:v>
                </c:pt>
                <c:pt idx="601">
                  <c:v>0.17646900062490828</c:v>
                </c:pt>
                <c:pt idx="602">
                  <c:v>1.0628905509905544</c:v>
                </c:pt>
                <c:pt idx="603">
                  <c:v>0.61599288347045378</c:v>
                </c:pt>
                <c:pt idx="604">
                  <c:v>0.51069694797380605</c:v>
                </c:pt>
                <c:pt idx="605">
                  <c:v>0.2442539752034644</c:v>
                </c:pt>
                <c:pt idx="606">
                  <c:v>0.48171466592112239</c:v>
                </c:pt>
                <c:pt idx="607">
                  <c:v>0.52607683519699733</c:v>
                </c:pt>
                <c:pt idx="608">
                  <c:v>-204.10077625315373</c:v>
                </c:pt>
                <c:pt idx="609">
                  <c:v>-187.74251315996602</c:v>
                </c:pt>
              </c:numCache>
            </c:numRef>
          </c:xVal>
          <c:yVal>
            <c:numRef>
              <c:f>Data!$A$13:$A$622</c:f>
              <c:numCache>
                <c:formatCode>General</c:formatCode>
                <c:ptCount val="610"/>
                <c:pt idx="0">
                  <c:v>5.0000000000000017E-2</c:v>
                </c:pt>
                <c:pt idx="1">
                  <c:v>0.1</c:v>
                </c:pt>
                <c:pt idx="2">
                  <c:v>0.15000000000000024</c:v>
                </c:pt>
                <c:pt idx="3">
                  <c:v>0.2</c:v>
                </c:pt>
                <c:pt idx="4">
                  <c:v>0.25</c:v>
                </c:pt>
                <c:pt idx="5">
                  <c:v>0.30000000000000032</c:v>
                </c:pt>
                <c:pt idx="6">
                  <c:v>0.35000000000000031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0.60000000000000064</c:v>
                </c:pt>
                <c:pt idx="12">
                  <c:v>0.6500000000000018</c:v>
                </c:pt>
                <c:pt idx="13">
                  <c:v>0.70000000000000062</c:v>
                </c:pt>
                <c:pt idx="14">
                  <c:v>0.75000000000000155</c:v>
                </c:pt>
                <c:pt idx="15">
                  <c:v>0.8</c:v>
                </c:pt>
                <c:pt idx="16">
                  <c:v>0.85000000000000064</c:v>
                </c:pt>
                <c:pt idx="17">
                  <c:v>0.9</c:v>
                </c:pt>
                <c:pt idx="18">
                  <c:v>0.95000000000000062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1.1499999999999968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1.6500000000000001</c:v>
                </c:pt>
                <c:pt idx="33">
                  <c:v>1.7000000000000004</c:v>
                </c:pt>
                <c:pt idx="34">
                  <c:v>1.7500000000000004</c:v>
                </c:pt>
                <c:pt idx="35">
                  <c:v>1.8</c:v>
                </c:pt>
                <c:pt idx="36">
                  <c:v>1.85</c:v>
                </c:pt>
                <c:pt idx="37">
                  <c:v>1.9</c:v>
                </c:pt>
                <c:pt idx="38">
                  <c:v>1.9500000000000024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2.3499999999999988</c:v>
                </c:pt>
                <c:pt idx="47">
                  <c:v>2.4</c:v>
                </c:pt>
                <c:pt idx="48">
                  <c:v>2.4499999999999997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2.8499999999999988</c:v>
                </c:pt>
                <c:pt idx="57">
                  <c:v>2.9</c:v>
                </c:pt>
                <c:pt idx="58">
                  <c:v>2.9499999999999997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3.3499999999999988</c:v>
                </c:pt>
                <c:pt idx="67">
                  <c:v>3.4</c:v>
                </c:pt>
                <c:pt idx="68">
                  <c:v>3.4499999999999997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3.8499999999999988</c:v>
                </c:pt>
                <c:pt idx="77">
                  <c:v>3.9</c:v>
                </c:pt>
                <c:pt idx="78">
                  <c:v>3.9499999999999997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4.1499999999999995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4.6499999999999995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5.1499999999999995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5.6499999999999995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6.1499999999999995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6.6499999999999995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7.6499999999999995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8.2000000000000011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8.3500000000000068</c:v>
                </c:pt>
                <c:pt idx="167">
                  <c:v>8.4</c:v>
                </c:pt>
                <c:pt idx="168">
                  <c:v>8.4500000000000028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8.7000000000000011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8.8500000000000068</c:v>
                </c:pt>
                <c:pt idx="177">
                  <c:v>8.9</c:v>
                </c:pt>
                <c:pt idx="178">
                  <c:v>8.9500000000000028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9.2000000000000011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9.3500000000000068</c:v>
                </c:pt>
                <c:pt idx="187">
                  <c:v>9.4</c:v>
                </c:pt>
                <c:pt idx="188">
                  <c:v>9.4500000000000028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9.7000000000000011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9.8500000000000068</c:v>
                </c:pt>
                <c:pt idx="197">
                  <c:v>9.9</c:v>
                </c:pt>
                <c:pt idx="198">
                  <c:v>9.9500000000000028</c:v>
                </c:pt>
                <c:pt idx="199">
                  <c:v>10</c:v>
                </c:pt>
                <c:pt idx="200">
                  <c:v>10.050000000000002</c:v>
                </c:pt>
                <c:pt idx="201">
                  <c:v>10.1</c:v>
                </c:pt>
                <c:pt idx="202">
                  <c:v>10.15</c:v>
                </c:pt>
                <c:pt idx="203">
                  <c:v>10.200000000000001</c:v>
                </c:pt>
                <c:pt idx="204">
                  <c:v>10.25</c:v>
                </c:pt>
                <c:pt idx="205">
                  <c:v>10.3</c:v>
                </c:pt>
                <c:pt idx="206">
                  <c:v>10.350000000000023</c:v>
                </c:pt>
                <c:pt idx="207">
                  <c:v>10.4</c:v>
                </c:pt>
                <c:pt idx="208">
                  <c:v>10.450000000000006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10.850000000000023</c:v>
                </c:pt>
                <c:pt idx="217">
                  <c:v>10.9</c:v>
                </c:pt>
                <c:pt idx="218">
                  <c:v>10.950000000000006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11.350000000000023</c:v>
                </c:pt>
                <c:pt idx="227">
                  <c:v>11.4</c:v>
                </c:pt>
                <c:pt idx="228">
                  <c:v>11.450000000000006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11.850000000000023</c:v>
                </c:pt>
                <c:pt idx="237">
                  <c:v>11.9</c:v>
                </c:pt>
                <c:pt idx="238">
                  <c:v>11.950000000000006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12.350000000000023</c:v>
                </c:pt>
                <c:pt idx="247">
                  <c:v>12.4</c:v>
                </c:pt>
                <c:pt idx="248">
                  <c:v>12.450000000000006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12.850000000000023</c:v>
                </c:pt>
                <c:pt idx="257">
                  <c:v>12.9</c:v>
                </c:pt>
                <c:pt idx="258">
                  <c:v>12.950000000000006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13.350000000000023</c:v>
                </c:pt>
                <c:pt idx="267">
                  <c:v>13.4</c:v>
                </c:pt>
                <c:pt idx="268">
                  <c:v>13.450000000000006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13.850000000000023</c:v>
                </c:pt>
                <c:pt idx="277">
                  <c:v>13.9</c:v>
                </c:pt>
                <c:pt idx="278">
                  <c:v>13.950000000000006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14.350000000000023</c:v>
                </c:pt>
                <c:pt idx="287">
                  <c:v>14.4</c:v>
                </c:pt>
                <c:pt idx="288">
                  <c:v>14.450000000000006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14.850000000000023</c:v>
                </c:pt>
                <c:pt idx="297">
                  <c:v>14.9</c:v>
                </c:pt>
                <c:pt idx="298">
                  <c:v>14.950000000000006</c:v>
                </c:pt>
                <c:pt idx="299">
                  <c:v>15</c:v>
                </c:pt>
                <c:pt idx="300">
                  <c:v>15.05</c:v>
                </c:pt>
                <c:pt idx="301">
                  <c:v>15.1</c:v>
                </c:pt>
                <c:pt idx="302">
                  <c:v>15.15</c:v>
                </c:pt>
                <c:pt idx="303">
                  <c:v>15.2</c:v>
                </c:pt>
                <c:pt idx="304">
                  <c:v>15.25</c:v>
                </c:pt>
                <c:pt idx="305">
                  <c:v>15.3</c:v>
                </c:pt>
                <c:pt idx="306">
                  <c:v>15.350000000000023</c:v>
                </c:pt>
                <c:pt idx="307">
                  <c:v>15.4</c:v>
                </c:pt>
                <c:pt idx="308">
                  <c:v>15.450000000000006</c:v>
                </c:pt>
                <c:pt idx="309">
                  <c:v>15.5</c:v>
                </c:pt>
                <c:pt idx="310">
                  <c:v>15.55</c:v>
                </c:pt>
                <c:pt idx="311">
                  <c:v>15.6</c:v>
                </c:pt>
                <c:pt idx="312">
                  <c:v>15.65</c:v>
                </c:pt>
                <c:pt idx="313">
                  <c:v>15.7</c:v>
                </c:pt>
                <c:pt idx="314">
                  <c:v>15.75</c:v>
                </c:pt>
                <c:pt idx="315">
                  <c:v>15.8</c:v>
                </c:pt>
                <c:pt idx="316">
                  <c:v>15.850000000000023</c:v>
                </c:pt>
                <c:pt idx="317">
                  <c:v>15.9</c:v>
                </c:pt>
                <c:pt idx="318">
                  <c:v>15.950000000000006</c:v>
                </c:pt>
                <c:pt idx="319">
                  <c:v>16</c:v>
                </c:pt>
                <c:pt idx="320">
                  <c:v>16.05</c:v>
                </c:pt>
                <c:pt idx="321">
                  <c:v>16.100000000000001</c:v>
                </c:pt>
                <c:pt idx="322">
                  <c:v>16.149999999999999</c:v>
                </c:pt>
                <c:pt idx="323">
                  <c:v>16.2</c:v>
                </c:pt>
                <c:pt idx="324">
                  <c:v>16.25</c:v>
                </c:pt>
                <c:pt idx="325">
                  <c:v>16.3</c:v>
                </c:pt>
                <c:pt idx="326">
                  <c:v>16.350000000000001</c:v>
                </c:pt>
                <c:pt idx="327">
                  <c:v>16.399999999999999</c:v>
                </c:pt>
                <c:pt idx="328">
                  <c:v>16.45</c:v>
                </c:pt>
                <c:pt idx="329">
                  <c:v>16.5</c:v>
                </c:pt>
                <c:pt idx="330">
                  <c:v>16.55</c:v>
                </c:pt>
                <c:pt idx="331">
                  <c:v>16.600000000000001</c:v>
                </c:pt>
                <c:pt idx="332">
                  <c:v>16.649999999999999</c:v>
                </c:pt>
                <c:pt idx="333">
                  <c:v>16.7</c:v>
                </c:pt>
                <c:pt idx="334">
                  <c:v>16.75</c:v>
                </c:pt>
                <c:pt idx="335">
                  <c:v>16.8</c:v>
                </c:pt>
                <c:pt idx="336">
                  <c:v>16.850000000000001</c:v>
                </c:pt>
                <c:pt idx="337">
                  <c:v>16.899999999999999</c:v>
                </c:pt>
                <c:pt idx="338">
                  <c:v>16.95</c:v>
                </c:pt>
                <c:pt idx="339">
                  <c:v>17</c:v>
                </c:pt>
                <c:pt idx="340">
                  <c:v>17.05</c:v>
                </c:pt>
                <c:pt idx="341">
                  <c:v>17.100000000000001</c:v>
                </c:pt>
                <c:pt idx="342">
                  <c:v>17.149999999999999</c:v>
                </c:pt>
                <c:pt idx="343">
                  <c:v>17.2</c:v>
                </c:pt>
                <c:pt idx="344">
                  <c:v>17.25</c:v>
                </c:pt>
                <c:pt idx="345">
                  <c:v>17.3</c:v>
                </c:pt>
                <c:pt idx="346">
                  <c:v>17.350000000000001</c:v>
                </c:pt>
                <c:pt idx="347">
                  <c:v>17.399999999999999</c:v>
                </c:pt>
                <c:pt idx="348">
                  <c:v>17.45</c:v>
                </c:pt>
                <c:pt idx="349">
                  <c:v>17.5</c:v>
                </c:pt>
                <c:pt idx="350">
                  <c:v>17.55</c:v>
                </c:pt>
                <c:pt idx="351">
                  <c:v>17.600000000000001</c:v>
                </c:pt>
                <c:pt idx="352">
                  <c:v>17.649999999999999</c:v>
                </c:pt>
                <c:pt idx="353">
                  <c:v>17.7</c:v>
                </c:pt>
                <c:pt idx="354">
                  <c:v>17.75</c:v>
                </c:pt>
                <c:pt idx="355">
                  <c:v>17.8</c:v>
                </c:pt>
                <c:pt idx="356">
                  <c:v>17.850000000000001</c:v>
                </c:pt>
                <c:pt idx="357">
                  <c:v>17.899999999999999</c:v>
                </c:pt>
                <c:pt idx="358">
                  <c:v>17.95</c:v>
                </c:pt>
                <c:pt idx="359">
                  <c:v>18</c:v>
                </c:pt>
                <c:pt idx="360">
                  <c:v>18.05</c:v>
                </c:pt>
                <c:pt idx="361">
                  <c:v>18.100000000000001</c:v>
                </c:pt>
                <c:pt idx="362">
                  <c:v>18.149999999999999</c:v>
                </c:pt>
                <c:pt idx="363">
                  <c:v>18.2</c:v>
                </c:pt>
                <c:pt idx="364">
                  <c:v>18.25</c:v>
                </c:pt>
                <c:pt idx="365">
                  <c:v>18.3</c:v>
                </c:pt>
                <c:pt idx="366">
                  <c:v>18.350000000000001</c:v>
                </c:pt>
                <c:pt idx="367">
                  <c:v>18.399999999999999</c:v>
                </c:pt>
                <c:pt idx="368">
                  <c:v>18.45</c:v>
                </c:pt>
                <c:pt idx="369">
                  <c:v>18.5</c:v>
                </c:pt>
                <c:pt idx="370">
                  <c:v>18.55</c:v>
                </c:pt>
                <c:pt idx="371">
                  <c:v>18.600000000000001</c:v>
                </c:pt>
                <c:pt idx="372">
                  <c:v>18.649999999999999</c:v>
                </c:pt>
                <c:pt idx="373">
                  <c:v>18.7</c:v>
                </c:pt>
                <c:pt idx="374">
                  <c:v>18.75</c:v>
                </c:pt>
                <c:pt idx="375">
                  <c:v>18.8</c:v>
                </c:pt>
                <c:pt idx="376">
                  <c:v>18.850000000000001</c:v>
                </c:pt>
                <c:pt idx="377">
                  <c:v>18.899999999999999</c:v>
                </c:pt>
                <c:pt idx="378">
                  <c:v>18.95</c:v>
                </c:pt>
                <c:pt idx="379">
                  <c:v>19</c:v>
                </c:pt>
                <c:pt idx="380">
                  <c:v>19.05</c:v>
                </c:pt>
                <c:pt idx="381">
                  <c:v>19.100000000000001</c:v>
                </c:pt>
                <c:pt idx="382">
                  <c:v>19.149999999999999</c:v>
                </c:pt>
                <c:pt idx="383">
                  <c:v>19.2</c:v>
                </c:pt>
                <c:pt idx="384">
                  <c:v>19.25</c:v>
                </c:pt>
                <c:pt idx="385">
                  <c:v>19.3</c:v>
                </c:pt>
                <c:pt idx="386">
                  <c:v>19.350000000000001</c:v>
                </c:pt>
                <c:pt idx="387">
                  <c:v>19.399999999999999</c:v>
                </c:pt>
                <c:pt idx="388">
                  <c:v>19.45</c:v>
                </c:pt>
                <c:pt idx="389">
                  <c:v>19.5</c:v>
                </c:pt>
                <c:pt idx="390">
                  <c:v>19.55</c:v>
                </c:pt>
                <c:pt idx="391">
                  <c:v>19.600000000000001</c:v>
                </c:pt>
                <c:pt idx="392">
                  <c:v>19.649999999999999</c:v>
                </c:pt>
                <c:pt idx="393">
                  <c:v>19.7</c:v>
                </c:pt>
                <c:pt idx="394">
                  <c:v>19.75</c:v>
                </c:pt>
                <c:pt idx="395">
                  <c:v>19.8</c:v>
                </c:pt>
                <c:pt idx="396">
                  <c:v>19.850000000000001</c:v>
                </c:pt>
                <c:pt idx="397">
                  <c:v>19.899999999999999</c:v>
                </c:pt>
                <c:pt idx="398">
                  <c:v>19.95</c:v>
                </c:pt>
                <c:pt idx="399">
                  <c:v>20</c:v>
                </c:pt>
                <c:pt idx="400">
                  <c:v>20.05</c:v>
                </c:pt>
                <c:pt idx="401">
                  <c:v>20.100000000000001</c:v>
                </c:pt>
                <c:pt idx="402">
                  <c:v>20.149999999999999</c:v>
                </c:pt>
                <c:pt idx="403">
                  <c:v>20.2</c:v>
                </c:pt>
                <c:pt idx="404">
                  <c:v>20.25</c:v>
                </c:pt>
                <c:pt idx="405">
                  <c:v>20.3</c:v>
                </c:pt>
                <c:pt idx="406">
                  <c:v>20.350000000000001</c:v>
                </c:pt>
                <c:pt idx="407">
                  <c:v>20.399999999999999</c:v>
                </c:pt>
                <c:pt idx="408">
                  <c:v>20.45</c:v>
                </c:pt>
                <c:pt idx="409">
                  <c:v>20.5</c:v>
                </c:pt>
                <c:pt idx="410">
                  <c:v>20.55</c:v>
                </c:pt>
                <c:pt idx="411">
                  <c:v>20.6</c:v>
                </c:pt>
                <c:pt idx="412">
                  <c:v>20.650000000000031</c:v>
                </c:pt>
                <c:pt idx="413">
                  <c:v>20.7</c:v>
                </c:pt>
                <c:pt idx="414">
                  <c:v>20.75</c:v>
                </c:pt>
                <c:pt idx="415">
                  <c:v>20.8</c:v>
                </c:pt>
                <c:pt idx="416">
                  <c:v>20.85</c:v>
                </c:pt>
                <c:pt idx="417">
                  <c:v>20.9</c:v>
                </c:pt>
                <c:pt idx="418">
                  <c:v>20.95</c:v>
                </c:pt>
                <c:pt idx="419">
                  <c:v>21</c:v>
                </c:pt>
                <c:pt idx="420">
                  <c:v>21.05</c:v>
                </c:pt>
                <c:pt idx="421">
                  <c:v>21.1</c:v>
                </c:pt>
                <c:pt idx="422">
                  <c:v>21.150000000000031</c:v>
                </c:pt>
                <c:pt idx="423">
                  <c:v>21.2</c:v>
                </c:pt>
                <c:pt idx="424">
                  <c:v>21.25</c:v>
                </c:pt>
                <c:pt idx="425">
                  <c:v>21.3</c:v>
                </c:pt>
                <c:pt idx="426">
                  <c:v>21.35</c:v>
                </c:pt>
                <c:pt idx="427">
                  <c:v>21.4</c:v>
                </c:pt>
                <c:pt idx="428">
                  <c:v>21.45</c:v>
                </c:pt>
                <c:pt idx="429">
                  <c:v>21.5</c:v>
                </c:pt>
                <c:pt idx="430">
                  <c:v>21.55</c:v>
                </c:pt>
                <c:pt idx="431">
                  <c:v>21.6</c:v>
                </c:pt>
                <c:pt idx="432">
                  <c:v>21.650000000000031</c:v>
                </c:pt>
                <c:pt idx="433">
                  <c:v>21.7</c:v>
                </c:pt>
                <c:pt idx="434">
                  <c:v>21.75</c:v>
                </c:pt>
                <c:pt idx="435">
                  <c:v>21.8</c:v>
                </c:pt>
                <c:pt idx="436">
                  <c:v>21.85</c:v>
                </c:pt>
                <c:pt idx="437">
                  <c:v>21.9</c:v>
                </c:pt>
                <c:pt idx="438">
                  <c:v>21.95</c:v>
                </c:pt>
                <c:pt idx="439">
                  <c:v>22</c:v>
                </c:pt>
                <c:pt idx="440">
                  <c:v>22.05</c:v>
                </c:pt>
                <c:pt idx="441">
                  <c:v>22.1</c:v>
                </c:pt>
                <c:pt idx="442">
                  <c:v>22.150000000000031</c:v>
                </c:pt>
                <c:pt idx="443">
                  <c:v>22.2</c:v>
                </c:pt>
                <c:pt idx="444">
                  <c:v>22.25</c:v>
                </c:pt>
                <c:pt idx="445">
                  <c:v>22.3</c:v>
                </c:pt>
                <c:pt idx="446">
                  <c:v>22.35</c:v>
                </c:pt>
                <c:pt idx="447">
                  <c:v>22.4</c:v>
                </c:pt>
                <c:pt idx="448">
                  <c:v>22.45</c:v>
                </c:pt>
                <c:pt idx="449">
                  <c:v>22.5</c:v>
                </c:pt>
                <c:pt idx="450">
                  <c:v>22.55</c:v>
                </c:pt>
                <c:pt idx="451">
                  <c:v>22.6</c:v>
                </c:pt>
                <c:pt idx="452">
                  <c:v>22.650000000000031</c:v>
                </c:pt>
                <c:pt idx="453">
                  <c:v>22.7</c:v>
                </c:pt>
                <c:pt idx="454">
                  <c:v>22.75</c:v>
                </c:pt>
                <c:pt idx="455">
                  <c:v>22.8</c:v>
                </c:pt>
                <c:pt idx="456">
                  <c:v>22.85</c:v>
                </c:pt>
                <c:pt idx="457">
                  <c:v>22.9</c:v>
                </c:pt>
                <c:pt idx="458">
                  <c:v>22.95</c:v>
                </c:pt>
                <c:pt idx="459">
                  <c:v>23</c:v>
                </c:pt>
                <c:pt idx="460">
                  <c:v>23.05</c:v>
                </c:pt>
                <c:pt idx="461">
                  <c:v>23.1</c:v>
                </c:pt>
                <c:pt idx="462">
                  <c:v>23.150000000000031</c:v>
                </c:pt>
                <c:pt idx="463">
                  <c:v>23.2</c:v>
                </c:pt>
                <c:pt idx="464">
                  <c:v>23.25</c:v>
                </c:pt>
                <c:pt idx="465">
                  <c:v>23.3</c:v>
                </c:pt>
                <c:pt idx="466">
                  <c:v>23.35</c:v>
                </c:pt>
                <c:pt idx="467">
                  <c:v>23.4</c:v>
                </c:pt>
                <c:pt idx="468">
                  <c:v>23.45</c:v>
                </c:pt>
                <c:pt idx="469">
                  <c:v>23.5</c:v>
                </c:pt>
                <c:pt idx="470">
                  <c:v>23.55</c:v>
                </c:pt>
                <c:pt idx="471">
                  <c:v>23.6</c:v>
                </c:pt>
                <c:pt idx="472">
                  <c:v>23.650000000000031</c:v>
                </c:pt>
                <c:pt idx="473">
                  <c:v>23.7</c:v>
                </c:pt>
                <c:pt idx="474">
                  <c:v>23.75</c:v>
                </c:pt>
                <c:pt idx="475">
                  <c:v>23.8</c:v>
                </c:pt>
                <c:pt idx="476">
                  <c:v>23.85</c:v>
                </c:pt>
                <c:pt idx="477">
                  <c:v>23.9</c:v>
                </c:pt>
                <c:pt idx="478">
                  <c:v>23.95</c:v>
                </c:pt>
                <c:pt idx="479">
                  <c:v>24</c:v>
                </c:pt>
                <c:pt idx="480">
                  <c:v>24.05</c:v>
                </c:pt>
                <c:pt idx="481">
                  <c:v>24.1</c:v>
                </c:pt>
                <c:pt idx="482">
                  <c:v>24.150000000000031</c:v>
                </c:pt>
                <c:pt idx="483">
                  <c:v>24.2</c:v>
                </c:pt>
                <c:pt idx="484">
                  <c:v>24.25</c:v>
                </c:pt>
                <c:pt idx="485">
                  <c:v>24.3</c:v>
                </c:pt>
                <c:pt idx="486">
                  <c:v>24.35</c:v>
                </c:pt>
                <c:pt idx="487">
                  <c:v>24.4</c:v>
                </c:pt>
                <c:pt idx="488">
                  <c:v>24.45</c:v>
                </c:pt>
                <c:pt idx="489">
                  <c:v>24.5</c:v>
                </c:pt>
                <c:pt idx="490">
                  <c:v>24.55</c:v>
                </c:pt>
                <c:pt idx="491">
                  <c:v>24.6</c:v>
                </c:pt>
                <c:pt idx="492">
                  <c:v>24.650000000000031</c:v>
                </c:pt>
                <c:pt idx="493">
                  <c:v>24.7</c:v>
                </c:pt>
                <c:pt idx="494">
                  <c:v>24.75</c:v>
                </c:pt>
                <c:pt idx="495">
                  <c:v>24.8</c:v>
                </c:pt>
                <c:pt idx="496">
                  <c:v>24.85</c:v>
                </c:pt>
                <c:pt idx="497">
                  <c:v>24.9</c:v>
                </c:pt>
                <c:pt idx="498">
                  <c:v>24.95</c:v>
                </c:pt>
                <c:pt idx="499">
                  <c:v>25</c:v>
                </c:pt>
                <c:pt idx="500">
                  <c:v>25.05</c:v>
                </c:pt>
                <c:pt idx="501">
                  <c:v>25.1</c:v>
                </c:pt>
                <c:pt idx="502">
                  <c:v>25.150000000000031</c:v>
                </c:pt>
                <c:pt idx="503">
                  <c:v>25.2</c:v>
                </c:pt>
                <c:pt idx="504">
                  <c:v>25.25</c:v>
                </c:pt>
                <c:pt idx="505">
                  <c:v>25.3</c:v>
                </c:pt>
                <c:pt idx="506">
                  <c:v>25.35</c:v>
                </c:pt>
                <c:pt idx="507">
                  <c:v>25.4</c:v>
                </c:pt>
                <c:pt idx="508">
                  <c:v>25.45</c:v>
                </c:pt>
                <c:pt idx="509">
                  <c:v>25.5</c:v>
                </c:pt>
                <c:pt idx="510">
                  <c:v>25.55</c:v>
                </c:pt>
                <c:pt idx="511">
                  <c:v>25.6</c:v>
                </c:pt>
                <c:pt idx="512">
                  <c:v>25.650000000000031</c:v>
                </c:pt>
                <c:pt idx="513">
                  <c:v>25.7</c:v>
                </c:pt>
                <c:pt idx="514">
                  <c:v>25.75</c:v>
                </c:pt>
                <c:pt idx="515">
                  <c:v>25.8</c:v>
                </c:pt>
                <c:pt idx="516">
                  <c:v>25.85</c:v>
                </c:pt>
                <c:pt idx="517">
                  <c:v>25.9</c:v>
                </c:pt>
                <c:pt idx="518">
                  <c:v>25.95</c:v>
                </c:pt>
                <c:pt idx="519">
                  <c:v>26</c:v>
                </c:pt>
                <c:pt idx="520">
                  <c:v>26.05</c:v>
                </c:pt>
                <c:pt idx="521">
                  <c:v>26.1</c:v>
                </c:pt>
                <c:pt idx="522">
                  <c:v>26.150000000000031</c:v>
                </c:pt>
                <c:pt idx="523">
                  <c:v>26.2</c:v>
                </c:pt>
                <c:pt idx="524">
                  <c:v>26.25</c:v>
                </c:pt>
                <c:pt idx="525">
                  <c:v>26.3</c:v>
                </c:pt>
                <c:pt idx="526">
                  <c:v>26.35</c:v>
                </c:pt>
                <c:pt idx="527">
                  <c:v>26.4</c:v>
                </c:pt>
                <c:pt idx="528">
                  <c:v>26.45</c:v>
                </c:pt>
                <c:pt idx="529">
                  <c:v>26.5</c:v>
                </c:pt>
                <c:pt idx="530">
                  <c:v>26.55</c:v>
                </c:pt>
                <c:pt idx="531">
                  <c:v>26.6</c:v>
                </c:pt>
                <c:pt idx="532">
                  <c:v>26.650000000000031</c:v>
                </c:pt>
                <c:pt idx="533">
                  <c:v>26.7</c:v>
                </c:pt>
                <c:pt idx="534">
                  <c:v>26.75</c:v>
                </c:pt>
                <c:pt idx="535">
                  <c:v>26.8</c:v>
                </c:pt>
                <c:pt idx="536">
                  <c:v>26.85</c:v>
                </c:pt>
                <c:pt idx="537">
                  <c:v>26.9</c:v>
                </c:pt>
                <c:pt idx="538">
                  <c:v>26.95</c:v>
                </c:pt>
                <c:pt idx="539">
                  <c:v>27</c:v>
                </c:pt>
                <c:pt idx="540">
                  <c:v>27.05</c:v>
                </c:pt>
                <c:pt idx="541">
                  <c:v>27.1</c:v>
                </c:pt>
                <c:pt idx="542">
                  <c:v>27.150000000000031</c:v>
                </c:pt>
                <c:pt idx="543">
                  <c:v>27.2</c:v>
                </c:pt>
                <c:pt idx="544">
                  <c:v>27.25</c:v>
                </c:pt>
                <c:pt idx="545">
                  <c:v>27.3</c:v>
                </c:pt>
                <c:pt idx="546">
                  <c:v>27.35</c:v>
                </c:pt>
                <c:pt idx="547">
                  <c:v>27.4</c:v>
                </c:pt>
                <c:pt idx="548">
                  <c:v>27.45</c:v>
                </c:pt>
                <c:pt idx="549">
                  <c:v>27.5</c:v>
                </c:pt>
                <c:pt idx="550">
                  <c:v>27.55</c:v>
                </c:pt>
                <c:pt idx="551">
                  <c:v>27.6</c:v>
                </c:pt>
                <c:pt idx="552">
                  <c:v>27.650000000000031</c:v>
                </c:pt>
                <c:pt idx="553">
                  <c:v>27.7</c:v>
                </c:pt>
                <c:pt idx="554">
                  <c:v>27.75</c:v>
                </c:pt>
                <c:pt idx="555">
                  <c:v>27.8</c:v>
                </c:pt>
                <c:pt idx="556">
                  <c:v>27.85</c:v>
                </c:pt>
                <c:pt idx="557">
                  <c:v>27.9</c:v>
                </c:pt>
                <c:pt idx="558">
                  <c:v>27.95</c:v>
                </c:pt>
                <c:pt idx="559">
                  <c:v>28</c:v>
                </c:pt>
                <c:pt idx="560">
                  <c:v>28.05</c:v>
                </c:pt>
                <c:pt idx="561">
                  <c:v>28.1</c:v>
                </c:pt>
                <c:pt idx="562">
                  <c:v>28.150000000000031</c:v>
                </c:pt>
                <c:pt idx="563">
                  <c:v>28.2</c:v>
                </c:pt>
                <c:pt idx="564">
                  <c:v>28.25</c:v>
                </c:pt>
                <c:pt idx="565">
                  <c:v>28.3</c:v>
                </c:pt>
                <c:pt idx="566">
                  <c:v>28.35</c:v>
                </c:pt>
                <c:pt idx="567">
                  <c:v>28.4</c:v>
                </c:pt>
                <c:pt idx="568">
                  <c:v>28.45</c:v>
                </c:pt>
                <c:pt idx="569">
                  <c:v>28.5</c:v>
                </c:pt>
                <c:pt idx="570">
                  <c:v>28.55</c:v>
                </c:pt>
                <c:pt idx="571">
                  <c:v>28.6</c:v>
                </c:pt>
                <c:pt idx="572">
                  <c:v>28.650000000000031</c:v>
                </c:pt>
                <c:pt idx="573">
                  <c:v>28.7</c:v>
                </c:pt>
                <c:pt idx="574">
                  <c:v>28.75</c:v>
                </c:pt>
                <c:pt idx="575">
                  <c:v>28.8</c:v>
                </c:pt>
                <c:pt idx="576">
                  <c:v>28.85</c:v>
                </c:pt>
                <c:pt idx="577">
                  <c:v>28.9</c:v>
                </c:pt>
                <c:pt idx="578">
                  <c:v>28.95</c:v>
                </c:pt>
                <c:pt idx="579">
                  <c:v>29</c:v>
                </c:pt>
                <c:pt idx="580">
                  <c:v>29.05</c:v>
                </c:pt>
                <c:pt idx="581">
                  <c:v>29.1</c:v>
                </c:pt>
                <c:pt idx="582">
                  <c:v>29.150000000000031</c:v>
                </c:pt>
                <c:pt idx="583">
                  <c:v>29.2</c:v>
                </c:pt>
                <c:pt idx="584">
                  <c:v>29.25</c:v>
                </c:pt>
                <c:pt idx="585">
                  <c:v>29.3</c:v>
                </c:pt>
                <c:pt idx="586">
                  <c:v>29.35</c:v>
                </c:pt>
                <c:pt idx="587">
                  <c:v>29.4</c:v>
                </c:pt>
                <c:pt idx="588">
                  <c:v>29.45</c:v>
                </c:pt>
                <c:pt idx="589">
                  <c:v>29.5</c:v>
                </c:pt>
                <c:pt idx="590">
                  <c:v>29.55</c:v>
                </c:pt>
                <c:pt idx="591">
                  <c:v>29.6</c:v>
                </c:pt>
                <c:pt idx="592">
                  <c:v>29.650000000000031</c:v>
                </c:pt>
                <c:pt idx="593">
                  <c:v>29.7</c:v>
                </c:pt>
                <c:pt idx="594">
                  <c:v>29.75</c:v>
                </c:pt>
                <c:pt idx="595">
                  <c:v>29.8</c:v>
                </c:pt>
                <c:pt idx="596">
                  <c:v>29.85</c:v>
                </c:pt>
                <c:pt idx="597">
                  <c:v>29.9</c:v>
                </c:pt>
                <c:pt idx="598">
                  <c:v>29.95</c:v>
                </c:pt>
                <c:pt idx="599">
                  <c:v>30</c:v>
                </c:pt>
                <c:pt idx="600">
                  <c:v>30.05</c:v>
                </c:pt>
                <c:pt idx="601">
                  <c:v>30.1</c:v>
                </c:pt>
                <c:pt idx="602">
                  <c:v>30.150000000000031</c:v>
                </c:pt>
                <c:pt idx="603">
                  <c:v>30.2</c:v>
                </c:pt>
                <c:pt idx="604">
                  <c:v>30.25</c:v>
                </c:pt>
                <c:pt idx="605">
                  <c:v>30.3</c:v>
                </c:pt>
                <c:pt idx="606">
                  <c:v>30.35</c:v>
                </c:pt>
                <c:pt idx="607">
                  <c:v>30.4</c:v>
                </c:pt>
                <c:pt idx="608">
                  <c:v>30.45</c:v>
                </c:pt>
                <c:pt idx="609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376768"/>
        <c:axId val="145378304"/>
      </c:scatterChart>
      <c:valAx>
        <c:axId val="145376768"/>
        <c:scaling>
          <c:orientation val="minMax"/>
          <c:max val="1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5378304"/>
        <c:crossesAt val="0"/>
        <c:crossBetween val="midCat"/>
        <c:majorUnit val="2"/>
        <c:minorUnit val="0.5"/>
      </c:valAx>
      <c:valAx>
        <c:axId val="145378304"/>
        <c:scaling>
          <c:orientation val="maxMin"/>
          <c:max val="3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5376768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Soil Profile</a:t>
            </a:r>
          </a:p>
        </c:rich>
      </c:tx>
      <c:layout>
        <c:manualLayout>
          <c:xMode val="edge"/>
          <c:yMode val="edge"/>
          <c:x val="0.33505154639175333"/>
          <c:y val="3.054989816700618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979381443299034"/>
          <c:y val="0.15274949083503173"/>
          <c:w val="0.31958762886598036"/>
          <c:h val="0.81262729124236255"/>
        </c:manualLayout>
      </c:layout>
      <c:barChart>
        <c:barDir val="col"/>
        <c:grouping val="stacked"/>
        <c:varyColors val="0"/>
        <c:ser>
          <c:idx val="0"/>
          <c:order val="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0.30000000000000032</c:v>
              </c:pt>
            </c:numLit>
          </c:val>
        </c:ser>
        <c:ser>
          <c:idx val="1"/>
          <c:order val="1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2"/>
          <c:order val="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3"/>
          <c:order val="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0.30000000000000032</c:v>
              </c:pt>
            </c:numLit>
          </c:val>
        </c:ser>
        <c:ser>
          <c:idx val="4"/>
          <c:order val="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5"/>
          <c:order val="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</c:v>
              </c:pt>
            </c:numLit>
          </c:val>
        </c:ser>
        <c:ser>
          <c:idx val="6"/>
          <c:order val="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</c:v>
              </c:pt>
            </c:numLit>
          </c:val>
        </c:ser>
        <c:ser>
          <c:idx val="7"/>
          <c:order val="7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8"/>
          <c:order val="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9"/>
          <c:order val="9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0"/>
          <c:order val="10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1"/>
          <c:order val="11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</c:v>
              </c:pt>
            </c:numLit>
          </c:val>
        </c:ser>
        <c:ser>
          <c:idx val="12"/>
          <c:order val="12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13"/>
          <c:order val="1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4"/>
          <c:order val="14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5"/>
          <c:order val="15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6"/>
          <c:order val="16"/>
          <c:tx>
            <c:v>Organic Material</c:v>
          </c:tx>
          <c:spPr>
            <a:pattFill prst="pct90">
              <a:fgClr>
                <a:srgbClr val="FF00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17"/>
          <c:order val="17"/>
          <c:tx>
            <c:v>Sensitive Fine Grained</c:v>
          </c:tx>
          <c:spPr>
            <a:pattFill prst="pct90">
              <a:fgClr>
                <a:srgbClr val="FF00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8"/>
          <c:order val="1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19"/>
          <c:order val="1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0"/>
          <c:order val="2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1"/>
          <c:order val="21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5.0000000000000322E-2</c:v>
              </c:pt>
            </c:numLit>
          </c:val>
        </c:ser>
        <c:ser>
          <c:idx val="22"/>
          <c:order val="22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3"/>
          <c:order val="2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2.0499999999999998</c:v>
              </c:pt>
            </c:numLit>
          </c:val>
        </c:ser>
        <c:ser>
          <c:idx val="24"/>
          <c:order val="24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0.65000000000000102</c:v>
              </c:pt>
            </c:numLit>
          </c:val>
        </c:ser>
        <c:ser>
          <c:idx val="25"/>
          <c:order val="2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26"/>
          <c:order val="26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27"/>
          <c:order val="2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8"/>
          <c:order val="2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29"/>
          <c:order val="2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0"/>
          <c:order val="30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1"/>
          <c:order val="3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32"/>
          <c:order val="32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3"/>
          <c:order val="3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4"/>
          <c:order val="3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35"/>
          <c:order val="3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6"/>
          <c:order val="3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7"/>
          <c:order val="37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8"/>
          <c:order val="38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39"/>
          <c:order val="39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0"/>
          <c:order val="4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41"/>
          <c:order val="4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42"/>
          <c:order val="42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3"/>
          <c:order val="4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44"/>
          <c:order val="4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5"/>
          <c:order val="4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6"/>
          <c:order val="4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0.35000000000000098</c:v>
              </c:pt>
            </c:numLit>
          </c:val>
        </c:ser>
        <c:ser>
          <c:idx val="47"/>
          <c:order val="47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8"/>
          <c:order val="48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</c:v>
              </c:pt>
            </c:numLit>
          </c:val>
        </c:ser>
        <c:ser>
          <c:idx val="49"/>
          <c:order val="49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50"/>
          <c:order val="50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51"/>
          <c:order val="51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2"/>
          <c:order val="52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53"/>
          <c:order val="5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54"/>
          <c:order val="5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55"/>
          <c:order val="5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0.95000000000000062</c:v>
              </c:pt>
            </c:numLit>
          </c:val>
        </c:ser>
        <c:ser>
          <c:idx val="56"/>
          <c:order val="5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57"/>
          <c:order val="5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8"/>
          <c:order val="5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9"/>
          <c:order val="5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60"/>
          <c:order val="6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61"/>
          <c:order val="6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62"/>
          <c:order val="62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0.45000000000000101</c:v>
              </c:pt>
            </c:numLit>
          </c:val>
        </c:ser>
        <c:ser>
          <c:idx val="63"/>
          <c:order val="63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64"/>
          <c:order val="6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0.75000000000000167</c:v>
              </c:pt>
            </c:numLit>
          </c:val>
        </c:ser>
        <c:ser>
          <c:idx val="65"/>
          <c:order val="65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66"/>
          <c:order val="6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0.94999999999999962</c:v>
              </c:pt>
            </c:numLit>
          </c:val>
        </c:ser>
        <c:ser>
          <c:idx val="67"/>
          <c:order val="67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68"/>
          <c:order val="6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69"/>
          <c:order val="69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0"/>
          <c:order val="7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0.70000000000000095</c:v>
              </c:pt>
            </c:numLit>
          </c:val>
        </c:ser>
        <c:ser>
          <c:idx val="71"/>
          <c:order val="7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72"/>
          <c:order val="72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3"/>
          <c:order val="73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4"/>
          <c:order val="7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5"/>
          <c:order val="7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0.95000000000000095</c:v>
              </c:pt>
            </c:numLit>
          </c:val>
        </c:ser>
        <c:ser>
          <c:idx val="76"/>
          <c:order val="76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7"/>
          <c:order val="7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8"/>
          <c:order val="7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9"/>
          <c:order val="7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0.75000000000000167</c:v>
              </c:pt>
            </c:numLit>
          </c:val>
        </c:ser>
        <c:ser>
          <c:idx val="80"/>
          <c:order val="8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81"/>
          <c:order val="8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82"/>
          <c:order val="8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83"/>
          <c:order val="8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84"/>
          <c:order val="8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85"/>
          <c:order val="8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86"/>
          <c:order val="86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87"/>
          <c:order val="87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88"/>
          <c:order val="8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89"/>
          <c:order val="89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0.60000000000000164</c:v>
              </c:pt>
            </c:numLit>
          </c:val>
        </c:ser>
        <c:ser>
          <c:idx val="90"/>
          <c:order val="9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0.54999999999999705</c:v>
              </c:pt>
            </c:numLit>
          </c:val>
        </c:ser>
        <c:ser>
          <c:idx val="91"/>
          <c:order val="91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92"/>
          <c:order val="9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93"/>
          <c:order val="9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94"/>
          <c:order val="9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0.15000000000000199</c:v>
              </c:pt>
            </c:numLit>
          </c:val>
        </c:ser>
        <c:ser>
          <c:idx val="95"/>
          <c:order val="9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9.9999999999998229E-2</c:v>
              </c:pt>
            </c:numLit>
          </c:val>
        </c:ser>
        <c:ser>
          <c:idx val="96"/>
          <c:order val="9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</c:v>
              </c:pt>
            </c:numLit>
          </c:val>
        </c:ser>
        <c:ser>
          <c:idx val="97"/>
          <c:order val="97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98"/>
          <c:order val="9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99"/>
          <c:order val="99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100"/>
          <c:order val="10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0.90000000000000202</c:v>
              </c:pt>
            </c:numLit>
          </c:val>
        </c:ser>
        <c:ser>
          <c:idx val="101"/>
          <c:order val="101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4.9999999999997415E-2</c:v>
              </c:pt>
            </c:numLit>
          </c:val>
        </c:ser>
        <c:ser>
          <c:idx val="102"/>
          <c:order val="102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03"/>
          <c:order val="103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04"/>
          <c:order val="10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0.30000000000000132</c:v>
              </c:pt>
            </c:numLit>
          </c:val>
        </c:ser>
        <c:ser>
          <c:idx val="105"/>
          <c:order val="10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1.1499999999999966</c:v>
              </c:pt>
            </c:numLit>
          </c:val>
        </c:ser>
        <c:ser>
          <c:idx val="106"/>
          <c:order val="10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0.94999999999999962</c:v>
              </c:pt>
            </c:numLit>
          </c:val>
        </c:ser>
        <c:ser>
          <c:idx val="107"/>
          <c:order val="10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08"/>
          <c:order val="108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109"/>
          <c:order val="10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</c:v>
              </c:pt>
            </c:numLit>
          </c:val>
        </c:ser>
        <c:ser>
          <c:idx val="110"/>
          <c:order val="11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11"/>
          <c:order val="11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0.55000000000000104</c:v>
              </c:pt>
            </c:numLit>
          </c:val>
        </c:ser>
        <c:ser>
          <c:idx val="112"/>
          <c:order val="11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9.9999999999998229E-2</c:v>
              </c:pt>
            </c:numLit>
          </c:val>
        </c:ser>
        <c:ser>
          <c:idx val="113"/>
          <c:order val="11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14"/>
          <c:order val="114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15"/>
          <c:order val="115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0.70000000000000295</c:v>
              </c:pt>
            </c:numLit>
          </c:val>
        </c:ser>
        <c:ser>
          <c:idx val="116"/>
          <c:order val="116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17"/>
          <c:order val="117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18"/>
          <c:order val="118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1.35</c:v>
              </c:pt>
            </c:numLit>
          </c:val>
        </c:ser>
        <c:ser>
          <c:idx val="119"/>
          <c:order val="119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0"/>
          <c:order val="120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0.6500000000000038</c:v>
              </c:pt>
            </c:numLit>
          </c:val>
        </c:ser>
        <c:ser>
          <c:idx val="121"/>
          <c:order val="12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2"/>
          <c:order val="12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ser>
          <c:idx val="123"/>
          <c:order val="12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4"/>
          <c:order val="124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0.40000000000000202</c:v>
              </c:pt>
            </c:numLit>
          </c:val>
        </c:ser>
        <c:ser>
          <c:idx val="125"/>
          <c:order val="125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6"/>
          <c:order val="126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7"/>
          <c:order val="127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8"/>
          <c:order val="128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0.34999999999999915</c:v>
              </c:pt>
            </c:numLit>
          </c:val>
        </c:ser>
        <c:ser>
          <c:idx val="129"/>
          <c:order val="129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30"/>
          <c:order val="130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131"/>
          <c:order val="13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132"/>
          <c:order val="13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0.15000000000000199</c:v>
              </c:pt>
            </c:numLit>
          </c:val>
        </c:ser>
        <c:ser>
          <c:idx val="133"/>
          <c:order val="13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07189760"/>
        <c:axId val="107191296"/>
      </c:barChart>
      <c:catAx>
        <c:axId val="107189760"/>
        <c:scaling>
          <c:orientation val="minMax"/>
        </c:scaling>
        <c:delete val="1"/>
        <c:axPos val="t"/>
        <c:majorTickMark val="out"/>
        <c:minorTickMark val="none"/>
        <c:tickLblPos val="nextTo"/>
        <c:crossAx val="107191296"/>
        <c:crosses val="autoZero"/>
        <c:auto val="1"/>
        <c:lblAlgn val="ctr"/>
        <c:lblOffset val="100"/>
        <c:noMultiLvlLbl val="0"/>
      </c:catAx>
      <c:valAx>
        <c:axId val="107191296"/>
        <c:scaling>
          <c:orientation val="maxMin"/>
          <c:min val="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7189760"/>
        <c:crosses val="autoZero"/>
        <c:crossBetween val="between"/>
        <c:majorUnit val="5"/>
        <c:minorUnit val="1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4"/>
        <c:delete val="1"/>
      </c:legendEntry>
      <c:legendEntry>
        <c:idx val="35"/>
        <c:delete val="1"/>
      </c:legendEntry>
      <c:legendEntry>
        <c:idx val="36"/>
        <c:delete val="1"/>
      </c:legendEntry>
      <c:legendEntry>
        <c:idx val="37"/>
        <c:delete val="1"/>
      </c:legendEntry>
      <c:legendEntry>
        <c:idx val="38"/>
        <c:delete val="1"/>
      </c:legendEntry>
      <c:legendEntry>
        <c:idx val="39"/>
        <c:delete val="1"/>
      </c:legendEntry>
      <c:legendEntry>
        <c:idx val="40"/>
        <c:delete val="1"/>
      </c:legendEntry>
      <c:legendEntry>
        <c:idx val="41"/>
        <c:delete val="1"/>
      </c:legendEntry>
      <c:legendEntry>
        <c:idx val="42"/>
        <c:delete val="1"/>
      </c:legendEntry>
      <c:legendEntry>
        <c:idx val="43"/>
        <c:delete val="1"/>
      </c:legendEntry>
      <c:legendEntry>
        <c:idx val="44"/>
        <c:delete val="1"/>
      </c:legendEntry>
      <c:legendEntry>
        <c:idx val="45"/>
        <c:delete val="1"/>
      </c:legendEntry>
      <c:legendEntry>
        <c:idx val="46"/>
        <c:delete val="1"/>
      </c:legendEntry>
      <c:legendEntry>
        <c:idx val="47"/>
        <c:delete val="1"/>
      </c:legendEntry>
      <c:legendEntry>
        <c:idx val="48"/>
        <c:delete val="1"/>
      </c:legendEntry>
      <c:legendEntry>
        <c:idx val="49"/>
        <c:delete val="1"/>
      </c:legendEntry>
      <c:legendEntry>
        <c:idx val="50"/>
        <c:delete val="1"/>
      </c:legendEntry>
      <c:legendEntry>
        <c:idx val="51"/>
        <c:delete val="1"/>
      </c:legendEntry>
      <c:legendEntry>
        <c:idx val="52"/>
        <c:delete val="1"/>
      </c:legendEntry>
      <c:legendEntry>
        <c:idx val="53"/>
        <c:delete val="1"/>
      </c:legendEntry>
      <c:legendEntry>
        <c:idx val="54"/>
        <c:delete val="1"/>
      </c:legendEntry>
      <c:legendEntry>
        <c:idx val="55"/>
        <c:delete val="1"/>
      </c:legendEntry>
      <c:legendEntry>
        <c:idx val="56"/>
        <c:delete val="1"/>
      </c:legendEntry>
      <c:legendEntry>
        <c:idx val="57"/>
        <c:delete val="1"/>
      </c:legendEntry>
      <c:legendEntry>
        <c:idx val="58"/>
        <c:delete val="1"/>
      </c:legendEntry>
      <c:legendEntry>
        <c:idx val="59"/>
        <c:delete val="1"/>
      </c:legendEntry>
      <c:legendEntry>
        <c:idx val="60"/>
        <c:delete val="1"/>
      </c:legendEntry>
      <c:legendEntry>
        <c:idx val="61"/>
        <c:delete val="1"/>
      </c:legendEntry>
      <c:legendEntry>
        <c:idx val="62"/>
        <c:delete val="1"/>
      </c:legendEntry>
      <c:legendEntry>
        <c:idx val="63"/>
        <c:delete val="1"/>
      </c:legendEntry>
      <c:legendEntry>
        <c:idx val="64"/>
        <c:delete val="1"/>
      </c:legendEntry>
      <c:legendEntry>
        <c:idx val="65"/>
        <c:delete val="1"/>
      </c:legendEntry>
      <c:legendEntry>
        <c:idx val="66"/>
        <c:delete val="1"/>
      </c:legendEntry>
      <c:legendEntry>
        <c:idx val="67"/>
        <c:delete val="1"/>
      </c:legendEntry>
      <c:legendEntry>
        <c:idx val="68"/>
        <c:delete val="1"/>
      </c:legendEntry>
      <c:legendEntry>
        <c:idx val="69"/>
        <c:delete val="1"/>
      </c:legendEntry>
      <c:legendEntry>
        <c:idx val="70"/>
        <c:delete val="1"/>
      </c:legendEntry>
      <c:legendEntry>
        <c:idx val="71"/>
        <c:delete val="1"/>
      </c:legendEntry>
      <c:legendEntry>
        <c:idx val="72"/>
        <c:delete val="1"/>
      </c:legendEntry>
      <c:legendEntry>
        <c:idx val="73"/>
        <c:delete val="1"/>
      </c:legendEntry>
      <c:legendEntry>
        <c:idx val="74"/>
        <c:delete val="1"/>
      </c:legendEntry>
      <c:legendEntry>
        <c:idx val="75"/>
        <c:delete val="1"/>
      </c:legendEntry>
      <c:legendEntry>
        <c:idx val="76"/>
        <c:delete val="1"/>
      </c:legendEntry>
      <c:legendEntry>
        <c:idx val="77"/>
        <c:delete val="1"/>
      </c:legendEntry>
      <c:legendEntry>
        <c:idx val="78"/>
        <c:delete val="1"/>
      </c:legendEntry>
      <c:legendEntry>
        <c:idx val="79"/>
        <c:delete val="1"/>
      </c:legendEntry>
      <c:legendEntry>
        <c:idx val="80"/>
        <c:delete val="1"/>
      </c:legendEntry>
      <c:legendEntry>
        <c:idx val="81"/>
        <c:delete val="1"/>
      </c:legendEntry>
      <c:legendEntry>
        <c:idx val="82"/>
        <c:delete val="1"/>
      </c:legendEntry>
      <c:legendEntry>
        <c:idx val="83"/>
        <c:delete val="1"/>
      </c:legendEntry>
      <c:legendEntry>
        <c:idx val="84"/>
        <c:delete val="1"/>
      </c:legendEntry>
      <c:legendEntry>
        <c:idx val="85"/>
        <c:delete val="1"/>
      </c:legendEntry>
      <c:legendEntry>
        <c:idx val="86"/>
        <c:delete val="1"/>
      </c:legendEntry>
      <c:legendEntry>
        <c:idx val="87"/>
        <c:delete val="1"/>
      </c:legendEntry>
      <c:legendEntry>
        <c:idx val="88"/>
        <c:delete val="1"/>
      </c:legendEntry>
      <c:legendEntry>
        <c:idx val="89"/>
        <c:delete val="1"/>
      </c:legendEntry>
      <c:legendEntry>
        <c:idx val="90"/>
        <c:delete val="1"/>
      </c:legendEntry>
      <c:legendEntry>
        <c:idx val="91"/>
        <c:delete val="1"/>
      </c:legendEntry>
      <c:legendEntry>
        <c:idx val="92"/>
        <c:delete val="1"/>
      </c:legendEntry>
      <c:legendEntry>
        <c:idx val="93"/>
        <c:delete val="1"/>
      </c:legendEntry>
      <c:legendEntry>
        <c:idx val="94"/>
        <c:delete val="1"/>
      </c:legendEntry>
      <c:legendEntry>
        <c:idx val="95"/>
        <c:delete val="1"/>
      </c:legendEntry>
      <c:legendEntry>
        <c:idx val="96"/>
        <c:delete val="1"/>
      </c:legendEntry>
      <c:legendEntry>
        <c:idx val="97"/>
        <c:delete val="1"/>
      </c:legendEntry>
      <c:legendEntry>
        <c:idx val="98"/>
        <c:delete val="1"/>
      </c:legendEntry>
      <c:legendEntry>
        <c:idx val="99"/>
        <c:delete val="1"/>
      </c:legendEntry>
      <c:legendEntry>
        <c:idx val="100"/>
        <c:delete val="1"/>
      </c:legendEntry>
      <c:legendEntry>
        <c:idx val="101"/>
        <c:delete val="1"/>
      </c:legendEntry>
      <c:legendEntry>
        <c:idx val="102"/>
        <c:delete val="1"/>
      </c:legendEntry>
      <c:legendEntry>
        <c:idx val="104"/>
        <c:delete val="1"/>
      </c:legendEntry>
      <c:legendEntry>
        <c:idx val="105"/>
        <c:delete val="1"/>
      </c:legendEntry>
      <c:legendEntry>
        <c:idx val="106"/>
        <c:delete val="1"/>
      </c:legendEntry>
      <c:legendEntry>
        <c:idx val="108"/>
        <c:delete val="1"/>
      </c:legendEntry>
      <c:legendEntry>
        <c:idx val="109"/>
        <c:delete val="1"/>
      </c:legendEntry>
      <c:legendEntry>
        <c:idx val="111"/>
        <c:delete val="1"/>
      </c:legendEntry>
      <c:legendEntry>
        <c:idx val="112"/>
        <c:delete val="1"/>
      </c:legendEntry>
      <c:legendEntry>
        <c:idx val="113"/>
        <c:delete val="1"/>
      </c:legendEntry>
      <c:legendEntry>
        <c:idx val="114"/>
        <c:delete val="1"/>
      </c:legendEntry>
      <c:legendEntry>
        <c:idx val="115"/>
        <c:delete val="1"/>
      </c:legendEntry>
      <c:legendEntry>
        <c:idx val="118"/>
        <c:delete val="1"/>
      </c:legendEntry>
      <c:legendEntry>
        <c:idx val="119"/>
        <c:delete val="1"/>
      </c:legendEntry>
      <c:legendEntry>
        <c:idx val="120"/>
        <c:delete val="1"/>
      </c:legendEntry>
      <c:legendEntry>
        <c:idx val="121"/>
        <c:delete val="1"/>
      </c:legendEntry>
      <c:legendEntry>
        <c:idx val="122"/>
        <c:delete val="1"/>
      </c:legendEntry>
      <c:legendEntry>
        <c:idx val="123"/>
        <c:delete val="1"/>
      </c:legendEntry>
      <c:legendEntry>
        <c:idx val="124"/>
        <c:delete val="1"/>
      </c:legendEntry>
      <c:legendEntry>
        <c:idx val="125"/>
        <c:delete val="1"/>
      </c:legendEntry>
      <c:legendEntry>
        <c:idx val="126"/>
        <c:delete val="1"/>
      </c:legendEntry>
      <c:legendEntry>
        <c:idx val="128"/>
        <c:delete val="1"/>
      </c:legendEntry>
      <c:legendEntry>
        <c:idx val="129"/>
        <c:delete val="1"/>
      </c:legendEntry>
      <c:legendEntry>
        <c:idx val="131"/>
        <c:delete val="1"/>
      </c:legendEntry>
      <c:layout>
        <c:manualLayout>
          <c:xMode val="edge"/>
          <c:yMode val="edge"/>
          <c:x val="0.52577319587628857"/>
          <c:y val="0.24032586558044824"/>
          <c:w val="0.44845360824742281"/>
          <c:h val="0.7128309572301443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900" b="1" i="0" strike="noStrike">
                <a:solidFill>
                  <a:srgbClr val="000000"/>
                </a:solidFill>
                <a:latin typeface="Arial"/>
                <a:cs typeface="Arial"/>
              </a:rPr>
              <a:t>Factor of Safety from q</a:t>
            </a:r>
            <a:r>
              <a:rPr lang="en-US" sz="900" b="1" i="0" strike="noStrike" baseline="-25000">
                <a:solidFill>
                  <a:srgbClr val="000000"/>
                </a:solidFill>
                <a:latin typeface="Arial"/>
                <a:cs typeface="Arial"/>
              </a:rPr>
              <a:t>T</a:t>
            </a:r>
          </a:p>
        </c:rich>
      </c:tx>
      <c:layout>
        <c:manualLayout>
          <c:xMode val="edge"/>
          <c:yMode val="edge"/>
          <c:x val="0.19230814375221589"/>
          <c:y val="3.483606557377064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2115436531504767"/>
          <c:y val="0.15163934426229586"/>
          <c:w val="0.73557864985222232"/>
          <c:h val="0.81762295081967262"/>
        </c:manualLayout>
      </c:layout>
      <c:scatterChart>
        <c:scatterStyle val="lineMarker"/>
        <c:varyColors val="0"/>
        <c:ser>
          <c:idx val="0"/>
          <c:order val="0"/>
          <c:tx>
            <c:v>fs</c:v>
          </c:tx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Liquefaction!$C$18:$C$223</c:f>
              <c:numCache>
                <c:formatCode>General</c:formatCode>
                <c:ptCount val="206"/>
                <c:pt idx="0">
                  <c:v>1.1067153310317261</c:v>
                </c:pt>
                <c:pt idx="1">
                  <c:v>1.4949841156490438</c:v>
                </c:pt>
                <c:pt idx="2">
                  <c:v>1.6290949509697448</c:v>
                </c:pt>
                <c:pt idx="3">
                  <c:v>1.8439223558992475</c:v>
                </c:pt>
                <c:pt idx="4">
                  <c:v>1.7597774870620375</c:v>
                </c:pt>
                <c:pt idx="5">
                  <c:v>1.6625370940279101</c:v>
                </c:pt>
                <c:pt idx="6">
                  <c:v>1.781125068379448</c:v>
                </c:pt>
                <c:pt idx="7">
                  <c:v>1.7991345866798578</c:v>
                </c:pt>
                <c:pt idx="8">
                  <c:v>1.7830518919807181</c:v>
                </c:pt>
                <c:pt idx="9">
                  <c:v>1.6817093910164638</c:v>
                </c:pt>
                <c:pt idx="10">
                  <c:v>1.8376334933411358</c:v>
                </c:pt>
                <c:pt idx="11">
                  <c:v>1.9207370436301485</c:v>
                </c:pt>
                <c:pt idx="12">
                  <c:v>1.6451558692505408</c:v>
                </c:pt>
                <c:pt idx="13">
                  <c:v>1.457559533734655</c:v>
                </c:pt>
                <c:pt idx="14">
                  <c:v>1.4169819692573429</c:v>
                </c:pt>
                <c:pt idx="15">
                  <c:v>1.4777249806999806</c:v>
                </c:pt>
                <c:pt idx="16">
                  <c:v>1.6099159482046896</c:v>
                </c:pt>
                <c:pt idx="17">
                  <c:v>1.7414203710400658</c:v>
                </c:pt>
                <c:pt idx="18">
                  <c:v>1.8968828358218799</c:v>
                </c:pt>
                <c:pt idx="19">
                  <c:v>2.0573615103941836</c:v>
                </c:pt>
                <c:pt idx="20">
                  <c:v>2.1589998962651795</c:v>
                </c:pt>
                <c:pt idx="21">
                  <c:v>2.2194039620233053</c:v>
                </c:pt>
                <c:pt idx="22">
                  <c:v>2.1251402367838788</c:v>
                </c:pt>
                <c:pt idx="23">
                  <c:v>2.0450835580250271</c:v>
                </c:pt>
                <c:pt idx="24">
                  <c:v>1.9925377497305603</c:v>
                </c:pt>
                <c:pt idx="25">
                  <c:v>1.8701518001437891</c:v>
                </c:pt>
                <c:pt idx="26">
                  <c:v>1.67119205098141</c:v>
                </c:pt>
                <c:pt idx="27">
                  <c:v>1.56675235848586</c:v>
                </c:pt>
                <c:pt idx="28">
                  <c:v>1.486487982682388</c:v>
                </c:pt>
                <c:pt idx="29">
                  <c:v>1.4054150387193058</c:v>
                </c:pt>
                <c:pt idx="30">
                  <c:v>1.3246981344448001</c:v>
                </c:pt>
                <c:pt idx="31">
                  <c:v>1.2589003771292331</c:v>
                </c:pt>
                <c:pt idx="32">
                  <c:v>1.2041878137077398</c:v>
                </c:pt>
                <c:pt idx="33">
                  <c:v>1.0529654110074296</c:v>
                </c:pt>
                <c:pt idx="34">
                  <c:v>0.89037942377410662</c:v>
                </c:pt>
                <c:pt idx="35">
                  <c:v>0.74064406381359005</c:v>
                </c:pt>
                <c:pt idx="36">
                  <c:v>0.61098691205691968</c:v>
                </c:pt>
                <c:pt idx="37">
                  <c:v>0.50601995432364477</c:v>
                </c:pt>
                <c:pt idx="38">
                  <c:v>0.43634673351465708</c:v>
                </c:pt>
                <c:pt idx="39">
                  <c:v>0.39409481946512281</c:v>
                </c:pt>
                <c:pt idx="40">
                  <c:v>0.36819308542579571</c:v>
                </c:pt>
                <c:pt idx="41">
                  <c:v>0.34944409475967925</c:v>
                </c:pt>
                <c:pt idx="42">
                  <c:v>0.33619767555387015</c:v>
                </c:pt>
                <c:pt idx="43">
                  <c:v>0.32939006240949642</c:v>
                </c:pt>
                <c:pt idx="44">
                  <c:v>0.32557948108990437</c:v>
                </c:pt>
                <c:pt idx="45">
                  <c:v>0.32306766980113732</c:v>
                </c:pt>
                <c:pt idx="46">
                  <c:v>0.32524833990873242</c:v>
                </c:pt>
                <c:pt idx="47">
                  <c:v>0.32781708384079278</c:v>
                </c:pt>
                <c:pt idx="48">
                  <c:v>0.32637251795183586</c:v>
                </c:pt>
                <c:pt idx="49">
                  <c:v>0.31354155787298482</c:v>
                </c:pt>
                <c:pt idx="50">
                  <c:v>0.29749935088541535</c:v>
                </c:pt>
                <c:pt idx="51">
                  <c:v>0.28606803752937932</c:v>
                </c:pt>
                <c:pt idx="52">
                  <c:v>0.26942950383729042</c:v>
                </c:pt>
                <c:pt idx="53">
                  <c:v>0.25232222059654436</c:v>
                </c:pt>
                <c:pt idx="54">
                  <c:v>0.24036759711028241</c:v>
                </c:pt>
                <c:pt idx="55">
                  <c:v>0.23659625664105324</c:v>
                </c:pt>
                <c:pt idx="56">
                  <c:v>0.23793178219835232</c:v>
                </c:pt>
                <c:pt idx="57">
                  <c:v>0.24058300622525947</c:v>
                </c:pt>
                <c:pt idx="58">
                  <c:v>0.24665531795123224</c:v>
                </c:pt>
                <c:pt idx="59">
                  <c:v>0.24846294295889138</c:v>
                </c:pt>
                <c:pt idx="60">
                  <c:v>0.26345700014265488</c:v>
                </c:pt>
                <c:pt idx="61">
                  <c:v>0.28364526414976582</c:v>
                </c:pt>
                <c:pt idx="62">
                  <c:v>0.29597622209141694</c:v>
                </c:pt>
                <c:pt idx="63">
                  <c:v>0.30298741296884346</c:v>
                </c:pt>
                <c:pt idx="64">
                  <c:v>0.29323159925515668</c:v>
                </c:pt>
                <c:pt idx="65">
                  <c:v>0.29642508461804568</c:v>
                </c:pt>
                <c:pt idx="66">
                  <c:v>0.29676053026997523</c:v>
                </c:pt>
                <c:pt idx="67">
                  <c:v>0.30349202965433281</c:v>
                </c:pt>
                <c:pt idx="68">
                  <c:v>0.32364738353056532</c:v>
                </c:pt>
                <c:pt idx="69">
                  <c:v>0.35242979082100995</c:v>
                </c:pt>
                <c:pt idx="70">
                  <c:v>0.39954963514606484</c:v>
                </c:pt>
                <c:pt idx="71">
                  <c:v>0.44175315942067572</c:v>
                </c:pt>
                <c:pt idx="72">
                  <c:v>0.46951393168580191</c:v>
                </c:pt>
                <c:pt idx="73">
                  <c:v>0.48967208203668838</c:v>
                </c:pt>
                <c:pt idx="74">
                  <c:v>0.51345781834035031</c:v>
                </c:pt>
                <c:pt idx="75">
                  <c:v>0.54898228284151696</c:v>
                </c:pt>
                <c:pt idx="76">
                  <c:v>0.62891887687487391</c:v>
                </c:pt>
                <c:pt idx="77">
                  <c:v>0.70963418635852415</c:v>
                </c:pt>
                <c:pt idx="78">
                  <c:v>0.91143260662119685</c:v>
                </c:pt>
                <c:pt idx="79">
                  <c:v>0.89260794126758669</c:v>
                </c:pt>
                <c:pt idx="80">
                  <c:v>1.072252205373412</c:v>
                </c:pt>
                <c:pt idx="81">
                  <c:v>1.2373498592022778</c:v>
                </c:pt>
                <c:pt idx="82">
                  <c:v>1.2438660601231846</c:v>
                </c:pt>
                <c:pt idx="83">
                  <c:v>1.1697603986047298</c:v>
                </c:pt>
                <c:pt idx="84">
                  <c:v>0.9552971195732427</c:v>
                </c:pt>
                <c:pt idx="85">
                  <c:v>1.0566552845855641</c:v>
                </c:pt>
                <c:pt idx="86">
                  <c:v>0.90964683453595363</c:v>
                </c:pt>
                <c:pt idx="87">
                  <c:v>0.76433501754465738</c:v>
                </c:pt>
                <c:pt idx="88">
                  <c:v>0.67639137878780364</c:v>
                </c:pt>
                <c:pt idx="89">
                  <c:v>0.65745885532385062</c:v>
                </c:pt>
                <c:pt idx="90">
                  <c:v>0.63227894278849472</c:v>
                </c:pt>
                <c:pt idx="91">
                  <c:v>0.58340495893364896</c:v>
                </c:pt>
                <c:pt idx="92">
                  <c:v>0.54208440764107879</c:v>
                </c:pt>
                <c:pt idx="93">
                  <c:v>0.51496913692263957</c:v>
                </c:pt>
                <c:pt idx="94">
                  <c:v>0.50727850246773931</c:v>
                </c:pt>
                <c:pt idx="95">
                  <c:v>0.49578049830033138</c:v>
                </c:pt>
                <c:pt idx="96">
                  <c:v>0.51004494194412753</c:v>
                </c:pt>
                <c:pt idx="97">
                  <c:v>0.55740383642472113</c:v>
                </c:pt>
                <c:pt idx="98">
                  <c:v>0.77316613731461115</c:v>
                </c:pt>
                <c:pt idx="99">
                  <c:v>0.77560016712673763</c:v>
                </c:pt>
                <c:pt idx="100">
                  <c:v>0.95757884853077513</c:v>
                </c:pt>
                <c:pt idx="101">
                  <c:v>1.7122491018772581</c:v>
                </c:pt>
                <c:pt idx="102">
                  <c:v>2.4124938707518777</c:v>
                </c:pt>
                <c:pt idx="103">
                  <c:v>3.4929558176308304</c:v>
                </c:pt>
                <c:pt idx="104">
                  <c:v>3.3303875556900602</c:v>
                </c:pt>
                <c:pt idx="105">
                  <c:v>4.0686513512382785</c:v>
                </c:pt>
                <c:pt idx="106">
                  <c:v>3.8912593722703877</c:v>
                </c:pt>
                <c:pt idx="107">
                  <c:v>2.5673788454725042</c:v>
                </c:pt>
                <c:pt idx="108">
                  <c:v>2.1908403850121507</c:v>
                </c:pt>
                <c:pt idx="109">
                  <c:v>1.7801753615273521</c:v>
                </c:pt>
                <c:pt idx="110">
                  <c:v>1.8245532682946468</c:v>
                </c:pt>
                <c:pt idx="111">
                  <c:v>2.1037775800568048</c:v>
                </c:pt>
                <c:pt idx="112">
                  <c:v>2.5245640805109812</c:v>
                </c:pt>
                <c:pt idx="113">
                  <c:v>3.3762422088167234</c:v>
                </c:pt>
                <c:pt idx="114">
                  <c:v>3.5008118871158995</c:v>
                </c:pt>
                <c:pt idx="115">
                  <c:v>3.1058227110029533</c:v>
                </c:pt>
                <c:pt idx="116">
                  <c:v>2.5274245736095362</c:v>
                </c:pt>
                <c:pt idx="117">
                  <c:v>1.9349018620768281</c:v>
                </c:pt>
                <c:pt idx="118">
                  <c:v>1.4691386635434174</c:v>
                </c:pt>
                <c:pt idx="119">
                  <c:v>1.0166705626027261</c:v>
                </c:pt>
                <c:pt idx="120">
                  <c:v>0.92672821231193359</c:v>
                </c:pt>
                <c:pt idx="121">
                  <c:v>0.94514904148804235</c:v>
                </c:pt>
                <c:pt idx="122">
                  <c:v>1.017436273225959</c:v>
                </c:pt>
                <c:pt idx="123">
                  <c:v>1.1392571993131757</c:v>
                </c:pt>
                <c:pt idx="124">
                  <c:v>1.2625080157769135</c:v>
                </c:pt>
                <c:pt idx="125">
                  <c:v>1.349677915435864</c:v>
                </c:pt>
                <c:pt idx="126">
                  <c:v>1.2606895339766073</c:v>
                </c:pt>
                <c:pt idx="127">
                  <c:v>1.1358688933883059</c:v>
                </c:pt>
                <c:pt idx="128">
                  <c:v>1.0456603828671165</c:v>
                </c:pt>
                <c:pt idx="129">
                  <c:v>0.98857376015399057</c:v>
                </c:pt>
                <c:pt idx="130">
                  <c:v>0.95152910487634257</c:v>
                </c:pt>
                <c:pt idx="131">
                  <c:v>0.92099442699914713</c:v>
                </c:pt>
                <c:pt idx="132">
                  <c:v>0.91491287694083312</c:v>
                </c:pt>
                <c:pt idx="133">
                  <c:v>0.96186246797673558</c:v>
                </c:pt>
                <c:pt idx="134">
                  <c:v>1.0261340206788021</c:v>
                </c:pt>
                <c:pt idx="135">
                  <c:v>1.0671071905461611</c:v>
                </c:pt>
                <c:pt idx="136">
                  <c:v>1.063145037390542</c:v>
                </c:pt>
                <c:pt idx="137">
                  <c:v>1.0677523990984914</c:v>
                </c:pt>
                <c:pt idx="138">
                  <c:v>1.1642633167196859</c:v>
                </c:pt>
                <c:pt idx="139">
                  <c:v>1.1570532579655313</c:v>
                </c:pt>
                <c:pt idx="140">
                  <c:v>0.89061204562221841</c:v>
                </c:pt>
                <c:pt idx="141">
                  <c:v>0.71492958353374625</c:v>
                </c:pt>
                <c:pt idx="142">
                  <c:v>0.61531928427831861</c:v>
                </c:pt>
                <c:pt idx="143">
                  <c:v>0.61359174516828163</c:v>
                </c:pt>
                <c:pt idx="144">
                  <c:v>0.63535829100590835</c:v>
                </c:pt>
                <c:pt idx="145">
                  <c:v>0.6729471735644792</c:v>
                </c:pt>
                <c:pt idx="146">
                  <c:v>0.82745742391247412</c:v>
                </c:pt>
                <c:pt idx="147">
                  <c:v>0.94606491797023551</c:v>
                </c:pt>
                <c:pt idx="148">
                  <c:v>1.0726375894800295</c:v>
                </c:pt>
                <c:pt idx="149">
                  <c:v>1.1104047434317481</c:v>
                </c:pt>
                <c:pt idx="150">
                  <c:v>1.3045478110026629</c:v>
                </c:pt>
                <c:pt idx="151">
                  <c:v>1.5773299358981234</c:v>
                </c:pt>
                <c:pt idx="152">
                  <c:v>1.9633283717962344</c:v>
                </c:pt>
                <c:pt idx="153">
                  <c:v>2.3233002953235444</c:v>
                </c:pt>
                <c:pt idx="154">
                  <c:v>2.6364855056253305</c:v>
                </c:pt>
                <c:pt idx="155">
                  <c:v>2.7371063930895847</c:v>
                </c:pt>
                <c:pt idx="156">
                  <c:v>2.0882738924059452</c:v>
                </c:pt>
                <c:pt idx="157">
                  <c:v>1.5651874514735433</c:v>
                </c:pt>
                <c:pt idx="158">
                  <c:v>1.219636933968512</c:v>
                </c:pt>
                <c:pt idx="159">
                  <c:v>1.041358612891883</c:v>
                </c:pt>
                <c:pt idx="160">
                  <c:v>0.95512699455976091</c:v>
                </c:pt>
                <c:pt idx="161">
                  <c:v>1.4879824181548953</c:v>
                </c:pt>
                <c:pt idx="162">
                  <c:v>1.731104958878471</c:v>
                </c:pt>
                <c:pt idx="163">
                  <c:v>1.472435501379141</c:v>
                </c:pt>
                <c:pt idx="164">
                  <c:v>1.3342765552056739</c:v>
                </c:pt>
                <c:pt idx="165">
                  <c:v>1.2361523499952105</c:v>
                </c:pt>
                <c:pt idx="166">
                  <c:v>1.3546416053492258</c:v>
                </c:pt>
                <c:pt idx="167">
                  <c:v>0.91217133074331769</c:v>
                </c:pt>
                <c:pt idx="168">
                  <c:v>1.0078471536021738</c:v>
                </c:pt>
                <c:pt idx="169">
                  <c:v>1.3893333632828766</c:v>
                </c:pt>
                <c:pt idx="170">
                  <c:v>2.0587365445276116</c:v>
                </c:pt>
                <c:pt idx="171">
                  <c:v>2.757109769566044</c:v>
                </c:pt>
                <c:pt idx="172">
                  <c:v>2.4875161826598342</c:v>
                </c:pt>
                <c:pt idx="173">
                  <c:v>2.0867103749690865</c:v>
                </c:pt>
                <c:pt idx="174">
                  <c:v>1.5369274317435482</c:v>
                </c:pt>
                <c:pt idx="175">
                  <c:v>1.3325118139157126</c:v>
                </c:pt>
                <c:pt idx="176">
                  <c:v>1.0371893750344165</c:v>
                </c:pt>
                <c:pt idx="177">
                  <c:v>0.83130199178965258</c:v>
                </c:pt>
                <c:pt idx="178">
                  <c:v>0.76353133077055579</c:v>
                </c:pt>
                <c:pt idx="179">
                  <c:v>0.8887827619852483</c:v>
                </c:pt>
                <c:pt idx="180">
                  <c:v>0.99598717036415407</c:v>
                </c:pt>
                <c:pt idx="181">
                  <c:v>1.0740217909552838</c:v>
                </c:pt>
                <c:pt idx="182">
                  <c:v>1.1230382526453409</c:v>
                </c:pt>
                <c:pt idx="183">
                  <c:v>1.1899218565763539</c:v>
                </c:pt>
                <c:pt idx="184">
                  <c:v>1.2604339077040319</c:v>
                </c:pt>
                <c:pt idx="185">
                  <c:v>1.0716205320995678</c:v>
                </c:pt>
                <c:pt idx="186">
                  <c:v>0.8458405034765285</c:v>
                </c:pt>
                <c:pt idx="187">
                  <c:v>0.70678618206756427</c:v>
                </c:pt>
                <c:pt idx="188">
                  <c:v>0.64204862014599873</c:v>
                </c:pt>
                <c:pt idx="189">
                  <c:v>0.61094649556722669</c:v>
                </c:pt>
                <c:pt idx="190">
                  <c:v>0.66662573777248801</c:v>
                </c:pt>
                <c:pt idx="191">
                  <c:v>0.78953220531973956</c:v>
                </c:pt>
                <c:pt idx="192">
                  <c:v>1.0573721889925451</c:v>
                </c:pt>
                <c:pt idx="193">
                  <c:v>1.3093261616847411</c:v>
                </c:pt>
                <c:pt idx="194">
                  <c:v>1.4072304013819315</c:v>
                </c:pt>
                <c:pt idx="195">
                  <c:v>1.3530545782421484</c:v>
                </c:pt>
                <c:pt idx="196">
                  <c:v>1.085474839033687</c:v>
                </c:pt>
                <c:pt idx="197">
                  <c:v>0.81632788807114942</c:v>
                </c:pt>
                <c:pt idx="198">
                  <c:v>0.61677937927756565</c:v>
                </c:pt>
                <c:pt idx="199">
                  <c:v>0.49136077901603464</c:v>
                </c:pt>
                <c:pt idx="200">
                  <c:v>0.43013314534337083</c:v>
                </c:pt>
                <c:pt idx="201">
                  <c:v>0.44003717777617729</c:v>
                </c:pt>
                <c:pt idx="202">
                  <c:v>0.51149588241837818</c:v>
                </c:pt>
                <c:pt idx="203">
                  <c:v>0.6023248606630891</c:v>
                </c:pt>
                <c:pt idx="204">
                  <c:v>0.65531155813140785</c:v>
                </c:pt>
                <c:pt idx="205">
                  <c:v>0.67027296926534696</c:v>
                </c:pt>
              </c:numCache>
            </c:numRef>
          </c:xVal>
          <c:yVal>
            <c:numRef>
              <c:f>Liquefaction!$A$18:$A$223</c:f>
              <c:numCache>
                <c:formatCode>General</c:formatCode>
                <c:ptCount val="206"/>
                <c:pt idx="0">
                  <c:v>2.65</c:v>
                </c:pt>
                <c:pt idx="1">
                  <c:v>2.7</c:v>
                </c:pt>
                <c:pt idx="2">
                  <c:v>2.75</c:v>
                </c:pt>
                <c:pt idx="3">
                  <c:v>2.8</c:v>
                </c:pt>
                <c:pt idx="4">
                  <c:v>2.8499999999999988</c:v>
                </c:pt>
                <c:pt idx="5">
                  <c:v>2.9</c:v>
                </c:pt>
                <c:pt idx="6">
                  <c:v>2.9499999999999997</c:v>
                </c:pt>
                <c:pt idx="7">
                  <c:v>3</c:v>
                </c:pt>
                <c:pt idx="8">
                  <c:v>3.05</c:v>
                </c:pt>
                <c:pt idx="9">
                  <c:v>3.1</c:v>
                </c:pt>
                <c:pt idx="10">
                  <c:v>3.15</c:v>
                </c:pt>
                <c:pt idx="11">
                  <c:v>3.2</c:v>
                </c:pt>
                <c:pt idx="12">
                  <c:v>3.25</c:v>
                </c:pt>
                <c:pt idx="13">
                  <c:v>3.3</c:v>
                </c:pt>
                <c:pt idx="14">
                  <c:v>3.3499999999999988</c:v>
                </c:pt>
                <c:pt idx="15">
                  <c:v>3.4</c:v>
                </c:pt>
                <c:pt idx="16">
                  <c:v>3.4499999999999997</c:v>
                </c:pt>
                <c:pt idx="17">
                  <c:v>3.5</c:v>
                </c:pt>
                <c:pt idx="18">
                  <c:v>3.55</c:v>
                </c:pt>
                <c:pt idx="19">
                  <c:v>3.6</c:v>
                </c:pt>
                <c:pt idx="20">
                  <c:v>3.65</c:v>
                </c:pt>
                <c:pt idx="21">
                  <c:v>3.7</c:v>
                </c:pt>
                <c:pt idx="22">
                  <c:v>3.75</c:v>
                </c:pt>
                <c:pt idx="23">
                  <c:v>3.8</c:v>
                </c:pt>
                <c:pt idx="24">
                  <c:v>3.8499999999999988</c:v>
                </c:pt>
                <c:pt idx="25">
                  <c:v>3.9</c:v>
                </c:pt>
                <c:pt idx="26">
                  <c:v>3.9499999999999997</c:v>
                </c:pt>
                <c:pt idx="27">
                  <c:v>4</c:v>
                </c:pt>
                <c:pt idx="28">
                  <c:v>4.05</c:v>
                </c:pt>
                <c:pt idx="29">
                  <c:v>4.0999999999999996</c:v>
                </c:pt>
                <c:pt idx="30">
                  <c:v>4.1499999999999995</c:v>
                </c:pt>
                <c:pt idx="31">
                  <c:v>4.2</c:v>
                </c:pt>
                <c:pt idx="32">
                  <c:v>4.25</c:v>
                </c:pt>
                <c:pt idx="33">
                  <c:v>4.3</c:v>
                </c:pt>
                <c:pt idx="34">
                  <c:v>4.3499999999999996</c:v>
                </c:pt>
                <c:pt idx="35">
                  <c:v>4.4000000000000004</c:v>
                </c:pt>
                <c:pt idx="36">
                  <c:v>4.45</c:v>
                </c:pt>
                <c:pt idx="37">
                  <c:v>4.5</c:v>
                </c:pt>
                <c:pt idx="38">
                  <c:v>4.55</c:v>
                </c:pt>
                <c:pt idx="39">
                  <c:v>4.5999999999999996</c:v>
                </c:pt>
                <c:pt idx="40">
                  <c:v>4.6499999999999995</c:v>
                </c:pt>
                <c:pt idx="41">
                  <c:v>4.7</c:v>
                </c:pt>
                <c:pt idx="42">
                  <c:v>4.75</c:v>
                </c:pt>
                <c:pt idx="43">
                  <c:v>4.8</c:v>
                </c:pt>
                <c:pt idx="44">
                  <c:v>4.8499999999999996</c:v>
                </c:pt>
                <c:pt idx="45">
                  <c:v>4.9000000000000004</c:v>
                </c:pt>
                <c:pt idx="46">
                  <c:v>5</c:v>
                </c:pt>
                <c:pt idx="47">
                  <c:v>5.05</c:v>
                </c:pt>
                <c:pt idx="48">
                  <c:v>5.0999999999999996</c:v>
                </c:pt>
                <c:pt idx="49">
                  <c:v>12.850000000000023</c:v>
                </c:pt>
                <c:pt idx="50">
                  <c:v>13.9</c:v>
                </c:pt>
                <c:pt idx="51">
                  <c:v>13.950000000000006</c:v>
                </c:pt>
                <c:pt idx="52">
                  <c:v>15</c:v>
                </c:pt>
                <c:pt idx="53">
                  <c:v>15.05</c:v>
                </c:pt>
                <c:pt idx="54">
                  <c:v>15.7</c:v>
                </c:pt>
                <c:pt idx="55">
                  <c:v>16.8</c:v>
                </c:pt>
                <c:pt idx="56">
                  <c:v>16.850000000000001</c:v>
                </c:pt>
                <c:pt idx="57">
                  <c:v>19.95</c:v>
                </c:pt>
                <c:pt idx="58">
                  <c:v>20</c:v>
                </c:pt>
                <c:pt idx="59">
                  <c:v>22.5</c:v>
                </c:pt>
                <c:pt idx="60">
                  <c:v>22.55</c:v>
                </c:pt>
                <c:pt idx="61">
                  <c:v>22.6</c:v>
                </c:pt>
                <c:pt idx="62">
                  <c:v>22.650000000000031</c:v>
                </c:pt>
                <c:pt idx="63">
                  <c:v>22.7</c:v>
                </c:pt>
                <c:pt idx="64">
                  <c:v>23.25</c:v>
                </c:pt>
                <c:pt idx="65">
                  <c:v>23.3</c:v>
                </c:pt>
                <c:pt idx="66">
                  <c:v>23.35</c:v>
                </c:pt>
                <c:pt idx="67">
                  <c:v>23.4</c:v>
                </c:pt>
                <c:pt idx="68">
                  <c:v>23.45</c:v>
                </c:pt>
                <c:pt idx="69">
                  <c:v>23.5</c:v>
                </c:pt>
                <c:pt idx="70">
                  <c:v>23.55</c:v>
                </c:pt>
                <c:pt idx="71">
                  <c:v>23.6</c:v>
                </c:pt>
                <c:pt idx="72">
                  <c:v>23.650000000000031</c:v>
                </c:pt>
                <c:pt idx="73">
                  <c:v>23.7</c:v>
                </c:pt>
                <c:pt idx="74">
                  <c:v>23.75</c:v>
                </c:pt>
                <c:pt idx="75">
                  <c:v>23.8</c:v>
                </c:pt>
                <c:pt idx="76">
                  <c:v>23.85</c:v>
                </c:pt>
                <c:pt idx="77">
                  <c:v>23.9</c:v>
                </c:pt>
                <c:pt idx="78">
                  <c:v>23.95</c:v>
                </c:pt>
                <c:pt idx="79">
                  <c:v>24</c:v>
                </c:pt>
                <c:pt idx="80">
                  <c:v>24.05</c:v>
                </c:pt>
                <c:pt idx="81">
                  <c:v>24.1</c:v>
                </c:pt>
                <c:pt idx="82">
                  <c:v>24.150000000000031</c:v>
                </c:pt>
                <c:pt idx="83">
                  <c:v>24.2</c:v>
                </c:pt>
                <c:pt idx="84">
                  <c:v>24.25</c:v>
                </c:pt>
                <c:pt idx="85">
                  <c:v>24.3</c:v>
                </c:pt>
                <c:pt idx="86">
                  <c:v>24.35</c:v>
                </c:pt>
                <c:pt idx="87">
                  <c:v>24.4</c:v>
                </c:pt>
                <c:pt idx="88">
                  <c:v>24.45</c:v>
                </c:pt>
                <c:pt idx="89">
                  <c:v>24.5</c:v>
                </c:pt>
                <c:pt idx="90">
                  <c:v>24.55</c:v>
                </c:pt>
                <c:pt idx="91">
                  <c:v>24.6</c:v>
                </c:pt>
                <c:pt idx="92">
                  <c:v>24.650000000000031</c:v>
                </c:pt>
                <c:pt idx="93">
                  <c:v>24.7</c:v>
                </c:pt>
                <c:pt idx="94">
                  <c:v>24.75</c:v>
                </c:pt>
                <c:pt idx="95">
                  <c:v>24.8</c:v>
                </c:pt>
                <c:pt idx="96">
                  <c:v>24.85</c:v>
                </c:pt>
                <c:pt idx="97">
                  <c:v>24.9</c:v>
                </c:pt>
                <c:pt idx="98">
                  <c:v>25</c:v>
                </c:pt>
                <c:pt idx="99">
                  <c:v>25.05</c:v>
                </c:pt>
                <c:pt idx="100">
                  <c:v>25.1</c:v>
                </c:pt>
                <c:pt idx="101">
                  <c:v>25.150000000000031</c:v>
                </c:pt>
                <c:pt idx="102">
                  <c:v>25.2</c:v>
                </c:pt>
                <c:pt idx="103">
                  <c:v>25.25</c:v>
                </c:pt>
                <c:pt idx="104">
                  <c:v>25.3</c:v>
                </c:pt>
                <c:pt idx="105">
                  <c:v>25.35</c:v>
                </c:pt>
                <c:pt idx="106">
                  <c:v>25.4</c:v>
                </c:pt>
                <c:pt idx="107">
                  <c:v>25.45</c:v>
                </c:pt>
                <c:pt idx="108">
                  <c:v>25.5</c:v>
                </c:pt>
                <c:pt idx="109">
                  <c:v>25.55</c:v>
                </c:pt>
                <c:pt idx="110">
                  <c:v>25.6</c:v>
                </c:pt>
                <c:pt idx="111">
                  <c:v>25.650000000000031</c:v>
                </c:pt>
                <c:pt idx="112">
                  <c:v>25.7</c:v>
                </c:pt>
                <c:pt idx="113">
                  <c:v>25.75</c:v>
                </c:pt>
                <c:pt idx="114">
                  <c:v>25.8</c:v>
                </c:pt>
                <c:pt idx="115">
                  <c:v>25.85</c:v>
                </c:pt>
                <c:pt idx="116">
                  <c:v>25.9</c:v>
                </c:pt>
                <c:pt idx="117">
                  <c:v>25.95</c:v>
                </c:pt>
                <c:pt idx="118">
                  <c:v>26</c:v>
                </c:pt>
                <c:pt idx="119">
                  <c:v>26.05</c:v>
                </c:pt>
                <c:pt idx="120">
                  <c:v>26.1</c:v>
                </c:pt>
                <c:pt idx="121">
                  <c:v>26.150000000000031</c:v>
                </c:pt>
                <c:pt idx="122">
                  <c:v>26.2</c:v>
                </c:pt>
                <c:pt idx="123">
                  <c:v>26.25</c:v>
                </c:pt>
                <c:pt idx="124">
                  <c:v>26.3</c:v>
                </c:pt>
                <c:pt idx="125">
                  <c:v>26.35</c:v>
                </c:pt>
                <c:pt idx="126">
                  <c:v>26.4</c:v>
                </c:pt>
                <c:pt idx="127">
                  <c:v>26.45</c:v>
                </c:pt>
                <c:pt idx="128">
                  <c:v>26.5</c:v>
                </c:pt>
                <c:pt idx="129">
                  <c:v>26.55</c:v>
                </c:pt>
                <c:pt idx="130">
                  <c:v>26.6</c:v>
                </c:pt>
                <c:pt idx="131">
                  <c:v>26.650000000000031</c:v>
                </c:pt>
                <c:pt idx="132">
                  <c:v>26.7</c:v>
                </c:pt>
                <c:pt idx="133">
                  <c:v>26.75</c:v>
                </c:pt>
                <c:pt idx="134">
                  <c:v>26.8</c:v>
                </c:pt>
                <c:pt idx="135">
                  <c:v>26.85</c:v>
                </c:pt>
                <c:pt idx="136">
                  <c:v>26.9</c:v>
                </c:pt>
                <c:pt idx="137">
                  <c:v>26.95</c:v>
                </c:pt>
                <c:pt idx="138">
                  <c:v>27</c:v>
                </c:pt>
                <c:pt idx="139">
                  <c:v>27.1</c:v>
                </c:pt>
                <c:pt idx="140">
                  <c:v>27.150000000000031</c:v>
                </c:pt>
                <c:pt idx="141">
                  <c:v>27.2</c:v>
                </c:pt>
                <c:pt idx="142">
                  <c:v>27.25</c:v>
                </c:pt>
                <c:pt idx="143">
                  <c:v>27.3</c:v>
                </c:pt>
                <c:pt idx="144">
                  <c:v>27.35</c:v>
                </c:pt>
                <c:pt idx="145">
                  <c:v>27.4</c:v>
                </c:pt>
                <c:pt idx="146">
                  <c:v>27.45</c:v>
                </c:pt>
                <c:pt idx="147">
                  <c:v>27.5</c:v>
                </c:pt>
                <c:pt idx="148">
                  <c:v>27.55</c:v>
                </c:pt>
                <c:pt idx="149">
                  <c:v>27.6</c:v>
                </c:pt>
                <c:pt idx="150">
                  <c:v>27.650000000000031</c:v>
                </c:pt>
                <c:pt idx="151">
                  <c:v>27.7</c:v>
                </c:pt>
                <c:pt idx="152">
                  <c:v>27.75</c:v>
                </c:pt>
                <c:pt idx="153">
                  <c:v>27.8</c:v>
                </c:pt>
                <c:pt idx="154">
                  <c:v>27.85</c:v>
                </c:pt>
                <c:pt idx="155">
                  <c:v>27.9</c:v>
                </c:pt>
                <c:pt idx="156">
                  <c:v>27.95</c:v>
                </c:pt>
                <c:pt idx="157">
                  <c:v>28</c:v>
                </c:pt>
                <c:pt idx="158">
                  <c:v>28.05</c:v>
                </c:pt>
                <c:pt idx="159">
                  <c:v>28.1</c:v>
                </c:pt>
                <c:pt idx="160">
                  <c:v>28.150000000000031</c:v>
                </c:pt>
                <c:pt idx="161">
                  <c:v>28.2</c:v>
                </c:pt>
                <c:pt idx="162">
                  <c:v>28.25</c:v>
                </c:pt>
                <c:pt idx="163">
                  <c:v>28.3</c:v>
                </c:pt>
                <c:pt idx="164">
                  <c:v>28.35</c:v>
                </c:pt>
                <c:pt idx="165">
                  <c:v>28.4</c:v>
                </c:pt>
                <c:pt idx="166">
                  <c:v>28.45</c:v>
                </c:pt>
                <c:pt idx="167">
                  <c:v>28.5</c:v>
                </c:pt>
                <c:pt idx="168">
                  <c:v>28.55</c:v>
                </c:pt>
                <c:pt idx="169">
                  <c:v>28.6</c:v>
                </c:pt>
                <c:pt idx="170">
                  <c:v>28.650000000000031</c:v>
                </c:pt>
                <c:pt idx="171">
                  <c:v>28.7</c:v>
                </c:pt>
                <c:pt idx="172">
                  <c:v>28.75</c:v>
                </c:pt>
                <c:pt idx="173">
                  <c:v>28.8</c:v>
                </c:pt>
                <c:pt idx="174">
                  <c:v>28.85</c:v>
                </c:pt>
                <c:pt idx="175">
                  <c:v>28.9</c:v>
                </c:pt>
                <c:pt idx="176">
                  <c:v>28.95</c:v>
                </c:pt>
                <c:pt idx="177">
                  <c:v>29</c:v>
                </c:pt>
                <c:pt idx="178">
                  <c:v>29.05</c:v>
                </c:pt>
                <c:pt idx="179">
                  <c:v>29.1</c:v>
                </c:pt>
                <c:pt idx="180">
                  <c:v>29.150000000000031</c:v>
                </c:pt>
                <c:pt idx="181">
                  <c:v>29.2</c:v>
                </c:pt>
                <c:pt idx="182">
                  <c:v>29.25</c:v>
                </c:pt>
                <c:pt idx="183">
                  <c:v>29.3</c:v>
                </c:pt>
                <c:pt idx="184">
                  <c:v>29.35</c:v>
                </c:pt>
                <c:pt idx="185">
                  <c:v>29.4</c:v>
                </c:pt>
                <c:pt idx="186">
                  <c:v>29.45</c:v>
                </c:pt>
                <c:pt idx="187">
                  <c:v>29.5</c:v>
                </c:pt>
                <c:pt idx="188">
                  <c:v>29.55</c:v>
                </c:pt>
                <c:pt idx="189">
                  <c:v>29.6</c:v>
                </c:pt>
                <c:pt idx="190">
                  <c:v>29.650000000000031</c:v>
                </c:pt>
                <c:pt idx="191">
                  <c:v>29.7</c:v>
                </c:pt>
                <c:pt idx="192">
                  <c:v>29.75</c:v>
                </c:pt>
                <c:pt idx="193">
                  <c:v>29.8</c:v>
                </c:pt>
                <c:pt idx="194">
                  <c:v>29.85</c:v>
                </c:pt>
                <c:pt idx="195">
                  <c:v>29.9</c:v>
                </c:pt>
                <c:pt idx="196">
                  <c:v>29.95</c:v>
                </c:pt>
                <c:pt idx="197">
                  <c:v>30</c:v>
                </c:pt>
                <c:pt idx="198">
                  <c:v>30.05</c:v>
                </c:pt>
                <c:pt idx="199">
                  <c:v>30.1</c:v>
                </c:pt>
                <c:pt idx="200">
                  <c:v>30.150000000000031</c:v>
                </c:pt>
                <c:pt idx="201">
                  <c:v>30.2</c:v>
                </c:pt>
                <c:pt idx="202">
                  <c:v>30.25</c:v>
                </c:pt>
                <c:pt idx="203">
                  <c:v>30.3</c:v>
                </c:pt>
                <c:pt idx="204">
                  <c:v>30.35</c:v>
                </c:pt>
                <c:pt idx="205">
                  <c:v>30.4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172224"/>
        <c:axId val="23174144"/>
      </c:scatterChart>
      <c:valAx>
        <c:axId val="23172224"/>
        <c:scaling>
          <c:orientation val="minMax"/>
          <c:max val="2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174144"/>
        <c:crossesAt val="0"/>
        <c:crossBetween val="midCat"/>
      </c:valAx>
      <c:valAx>
        <c:axId val="23174144"/>
        <c:scaling>
          <c:orientation val="maxMin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172224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Factor of Safety from Vs</a:t>
            </a:r>
          </a:p>
        </c:rich>
      </c:tx>
      <c:layout>
        <c:manualLayout>
          <c:xMode val="edge"/>
          <c:yMode val="edge"/>
          <c:x val="0.19617224880382775"/>
          <c:y val="3.271990174443568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832535885167494"/>
          <c:y val="0.15132954556801501"/>
          <c:w val="0.78468899521531099"/>
          <c:h val="0.81799754361089394"/>
        </c:manualLayout>
      </c:layout>
      <c:scatterChart>
        <c:scatterStyle val="lineMarker"/>
        <c:varyColors val="0"/>
        <c:ser>
          <c:idx val="1"/>
          <c:order val="0"/>
          <c:tx>
            <c:v>u0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FF00FF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Liquefaction!$H$13:$H$17</c:f>
              <c:numCache>
                <c:formatCode>General</c:formatCode>
                <c:ptCount val="5"/>
                <c:pt idx="0">
                  <c:v>0.52418329667651065</c:v>
                </c:pt>
                <c:pt idx="1">
                  <c:v>0.46246342704575438</c:v>
                </c:pt>
                <c:pt idx="2">
                  <c:v>0.26287768390249577</c:v>
                </c:pt>
                <c:pt idx="3">
                  <c:v>0.29483120122054668</c:v>
                </c:pt>
                <c:pt idx="4">
                  <c:v>0.4276912523029644</c:v>
                </c:pt>
              </c:numCache>
            </c:numRef>
          </c:xVal>
          <c:yVal>
            <c:numRef>
              <c:f>Liquefaction!$G$13:$G$17</c:f>
              <c:numCache>
                <c:formatCode>General</c:formatCode>
                <c:ptCount val="5"/>
                <c:pt idx="0">
                  <c:v>3.4</c:v>
                </c:pt>
                <c:pt idx="1">
                  <c:v>4.4000000000000004</c:v>
                </c:pt>
                <c:pt idx="2">
                  <c:v>22.5</c:v>
                </c:pt>
                <c:pt idx="3">
                  <c:v>23.5</c:v>
                </c:pt>
                <c:pt idx="4">
                  <c:v>24.5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274176"/>
        <c:axId val="104288640"/>
      </c:scatterChart>
      <c:valAx>
        <c:axId val="104274176"/>
        <c:scaling>
          <c:orientation val="minMax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288640"/>
        <c:crossesAt val="0"/>
        <c:crossBetween val="midCat"/>
      </c:valAx>
      <c:valAx>
        <c:axId val="104288640"/>
        <c:scaling>
          <c:orientation val="maxMin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27417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Friction Ratio
(%)</a:t>
            </a:r>
          </a:p>
        </c:rich>
      </c:tx>
      <c:layout>
        <c:manualLayout>
          <c:xMode val="edge"/>
          <c:yMode val="edge"/>
          <c:x val="0.34762066415859488"/>
          <c:y val="1.232034089484897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761973409474571"/>
          <c:y val="0.15195087103647117"/>
          <c:w val="0.76667023191142258"/>
          <c:h val="0.8172492793583177"/>
        </c:manualLayout>
      </c:layout>
      <c:scatterChart>
        <c:scatterStyle val="lineMarker"/>
        <c:varyColors val="0"/>
        <c:ser>
          <c:idx val="0"/>
          <c:order val="0"/>
          <c:tx>
            <c:v>FR</c:v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Data!$G$13:$G$622</c:f>
              <c:numCache>
                <c:formatCode>0.0</c:formatCode>
                <c:ptCount val="610"/>
                <c:pt idx="0">
                  <c:v>1.1937029666735344</c:v>
                </c:pt>
                <c:pt idx="1">
                  <c:v>2.6759027625805611</c:v>
                </c:pt>
                <c:pt idx="2">
                  <c:v>2.1132442349954594</c:v>
                </c:pt>
                <c:pt idx="3">
                  <c:v>2.1872391633096981</c:v>
                </c:pt>
                <c:pt idx="4">
                  <c:v>2.128386295852744</c:v>
                </c:pt>
                <c:pt idx="5">
                  <c:v>1.9987669578485401</c:v>
                </c:pt>
                <c:pt idx="6">
                  <c:v>1.8772770641390721</c:v>
                </c:pt>
                <c:pt idx="7">
                  <c:v>2.3042783166213998</c:v>
                </c:pt>
                <c:pt idx="8">
                  <c:v>2.9226575428674004</c:v>
                </c:pt>
                <c:pt idx="9">
                  <c:v>3.0966852467781467</c:v>
                </c:pt>
                <c:pt idx="10">
                  <c:v>2.7889449558762802</c:v>
                </c:pt>
                <c:pt idx="11">
                  <c:v>2.8856937248719152</c:v>
                </c:pt>
                <c:pt idx="12">
                  <c:v>3.2750630030651777</c:v>
                </c:pt>
                <c:pt idx="13">
                  <c:v>2.8378057078243453</c:v>
                </c:pt>
                <c:pt idx="14">
                  <c:v>2.239117250415203</c:v>
                </c:pt>
                <c:pt idx="15">
                  <c:v>1.997064275863965</c:v>
                </c:pt>
                <c:pt idx="16">
                  <c:v>2.2205937535281692</c:v>
                </c:pt>
                <c:pt idx="17">
                  <c:v>2.3430196353239179</c:v>
                </c:pt>
                <c:pt idx="18">
                  <c:v>2.3827146956156224</c:v>
                </c:pt>
                <c:pt idx="19">
                  <c:v>3.5726209870076047</c:v>
                </c:pt>
                <c:pt idx="20">
                  <c:v>2.9155394590428969</c:v>
                </c:pt>
                <c:pt idx="21">
                  <c:v>0.1209472101711766</c:v>
                </c:pt>
                <c:pt idx="22">
                  <c:v>0.58074795286346614</c:v>
                </c:pt>
                <c:pt idx="23">
                  <c:v>1.9540823616041536</c:v>
                </c:pt>
                <c:pt idx="24">
                  <c:v>2.3164085372523533</c:v>
                </c:pt>
                <c:pt idx="25">
                  <c:v>3.1970187681578852</c:v>
                </c:pt>
                <c:pt idx="26">
                  <c:v>1.8153146176575268</c:v>
                </c:pt>
                <c:pt idx="27">
                  <c:v>1.2564527825044336</c:v>
                </c:pt>
                <c:pt idx="28">
                  <c:v>1.3919683919148897</c:v>
                </c:pt>
                <c:pt idx="29">
                  <c:v>1.8866824029072795</c:v>
                </c:pt>
                <c:pt idx="30">
                  <c:v>2.4186362286247718</c:v>
                </c:pt>
                <c:pt idx="31">
                  <c:v>2.1478121008717488</c:v>
                </c:pt>
                <c:pt idx="32">
                  <c:v>2.6281759063718146</c:v>
                </c:pt>
                <c:pt idx="33">
                  <c:v>2.0004813658286542</c:v>
                </c:pt>
                <c:pt idx="34">
                  <c:v>1.9292120345187853</c:v>
                </c:pt>
                <c:pt idx="35">
                  <c:v>0.67812780604609724</c:v>
                </c:pt>
                <c:pt idx="36">
                  <c:v>18.346459788491533</c:v>
                </c:pt>
                <c:pt idx="37">
                  <c:v>28.700755358188285</c:v>
                </c:pt>
                <c:pt idx="38">
                  <c:v>-0.88987600570697256</c:v>
                </c:pt>
                <c:pt idx="39">
                  <c:v>1.8343357003654959</c:v>
                </c:pt>
                <c:pt idx="40">
                  <c:v>2.1816427474272602</c:v>
                </c:pt>
                <c:pt idx="41">
                  <c:v>1.9478312763682482</c:v>
                </c:pt>
                <c:pt idx="42">
                  <c:v>1.18099646718186</c:v>
                </c:pt>
                <c:pt idx="43">
                  <c:v>2.2507427451058848</c:v>
                </c:pt>
                <c:pt idx="44">
                  <c:v>3.1027459628375951</c:v>
                </c:pt>
                <c:pt idx="45">
                  <c:v>1.8780294691307986</c:v>
                </c:pt>
                <c:pt idx="46">
                  <c:v>0.73687623426769389</c:v>
                </c:pt>
                <c:pt idx="47">
                  <c:v>0.47381836415515693</c:v>
                </c:pt>
                <c:pt idx="48">
                  <c:v>0.37472035440966989</c:v>
                </c:pt>
                <c:pt idx="49">
                  <c:v>0.49220337985979762</c:v>
                </c:pt>
                <c:pt idx="50">
                  <c:v>0.48765234323367496</c:v>
                </c:pt>
                <c:pt idx="51">
                  <c:v>0.49089618952041097</c:v>
                </c:pt>
                <c:pt idx="52">
                  <c:v>0.48998558978758266</c:v>
                </c:pt>
                <c:pt idx="53">
                  <c:v>0.53353522568130896</c:v>
                </c:pt>
                <c:pt idx="54">
                  <c:v>0.47016154492175444</c:v>
                </c:pt>
                <c:pt idx="55">
                  <c:v>0.70098586506213523</c:v>
                </c:pt>
                <c:pt idx="56">
                  <c:v>0.42510012317535356</c:v>
                </c:pt>
                <c:pt idx="57">
                  <c:v>0.6993779217432915</c:v>
                </c:pt>
                <c:pt idx="58">
                  <c:v>0.51485145568297064</c:v>
                </c:pt>
                <c:pt idx="59">
                  <c:v>0.61750269060341312</c:v>
                </c:pt>
                <c:pt idx="60">
                  <c:v>0.52447407136504554</c:v>
                </c:pt>
                <c:pt idx="61">
                  <c:v>0.49906626312061469</c:v>
                </c:pt>
                <c:pt idx="62">
                  <c:v>0.48956125433738285</c:v>
                </c:pt>
                <c:pt idx="63">
                  <c:v>0.42734739559632862</c:v>
                </c:pt>
                <c:pt idx="64">
                  <c:v>0.45072957857849116</c:v>
                </c:pt>
                <c:pt idx="65">
                  <c:v>0.50300552270729137</c:v>
                </c:pt>
                <c:pt idx="66">
                  <c:v>0.48240084902549513</c:v>
                </c:pt>
                <c:pt idx="67">
                  <c:v>0.48646119619878608</c:v>
                </c:pt>
                <c:pt idx="68">
                  <c:v>0.46573145260080823</c:v>
                </c:pt>
                <c:pt idx="69">
                  <c:v>0.46700413884100345</c:v>
                </c:pt>
                <c:pt idx="70">
                  <c:v>0.48368572402278531</c:v>
                </c:pt>
                <c:pt idx="71">
                  <c:v>0.46591561614275095</c:v>
                </c:pt>
                <c:pt idx="72">
                  <c:v>0.47084348011313404</c:v>
                </c:pt>
                <c:pt idx="73">
                  <c:v>0.47035443122651732</c:v>
                </c:pt>
                <c:pt idx="74">
                  <c:v>0.43348325288133366</c:v>
                </c:pt>
                <c:pt idx="75">
                  <c:v>0.40718376605606038</c:v>
                </c:pt>
                <c:pt idx="76">
                  <c:v>0.17538542006858987</c:v>
                </c:pt>
                <c:pt idx="77">
                  <c:v>0.23934969826741254</c:v>
                </c:pt>
                <c:pt idx="78">
                  <c:v>0.27662258221890934</c:v>
                </c:pt>
                <c:pt idx="79">
                  <c:v>0.32468533296989566</c:v>
                </c:pt>
                <c:pt idx="80">
                  <c:v>0.33721457615900968</c:v>
                </c:pt>
                <c:pt idx="81">
                  <c:v>0.37428061864462286</c:v>
                </c:pt>
                <c:pt idx="82">
                  <c:v>0.40042355214238395</c:v>
                </c:pt>
                <c:pt idx="83">
                  <c:v>0.38911958319710116</c:v>
                </c:pt>
                <c:pt idx="84">
                  <c:v>0.3920021709724113</c:v>
                </c:pt>
                <c:pt idx="85">
                  <c:v>0.40483191356705256</c:v>
                </c:pt>
                <c:pt idx="86">
                  <c:v>0.42611280900237847</c:v>
                </c:pt>
                <c:pt idx="87">
                  <c:v>0.49102827064493604</c:v>
                </c:pt>
                <c:pt idx="88">
                  <c:v>0.54119783745012573</c:v>
                </c:pt>
                <c:pt idx="89">
                  <c:v>0.4747123108725953</c:v>
                </c:pt>
                <c:pt idx="90">
                  <c:v>0.44539446029460578</c:v>
                </c:pt>
                <c:pt idx="91">
                  <c:v>0.46232189330963996</c:v>
                </c:pt>
                <c:pt idx="92">
                  <c:v>0.46081473607421863</c:v>
                </c:pt>
                <c:pt idx="93">
                  <c:v>0.43256054309610298</c:v>
                </c:pt>
                <c:pt idx="94">
                  <c:v>0.49204941498630828</c:v>
                </c:pt>
                <c:pt idx="95">
                  <c:v>0.55270004948361462</c:v>
                </c:pt>
                <c:pt idx="96">
                  <c:v>0.27297475317387287</c:v>
                </c:pt>
                <c:pt idx="97">
                  <c:v>0.41984297872595788</c:v>
                </c:pt>
                <c:pt idx="98">
                  <c:v>0.53609236170174013</c:v>
                </c:pt>
                <c:pt idx="99">
                  <c:v>0.54659299768526659</c:v>
                </c:pt>
                <c:pt idx="100">
                  <c:v>0.54719543411870486</c:v>
                </c:pt>
                <c:pt idx="101">
                  <c:v>0.87395599172655003</c:v>
                </c:pt>
                <c:pt idx="102">
                  <c:v>2.1890537249139479</c:v>
                </c:pt>
                <c:pt idx="103">
                  <c:v>4.1842736367104205</c:v>
                </c:pt>
                <c:pt idx="104">
                  <c:v>4.1787356858836784</c:v>
                </c:pt>
                <c:pt idx="105">
                  <c:v>2.3449527441044831</c:v>
                </c:pt>
                <c:pt idx="106">
                  <c:v>1.6745029024717011</c:v>
                </c:pt>
                <c:pt idx="107">
                  <c:v>1.3150760316265699</c:v>
                </c:pt>
                <c:pt idx="108">
                  <c:v>2.0554322296217777</c:v>
                </c:pt>
                <c:pt idx="109">
                  <c:v>2.4620052700220914</c:v>
                </c:pt>
                <c:pt idx="110">
                  <c:v>2.9243107702029656</c:v>
                </c:pt>
                <c:pt idx="111">
                  <c:v>2.3623088209478267</c:v>
                </c:pt>
                <c:pt idx="112">
                  <c:v>1.9552075313136854</c:v>
                </c:pt>
                <c:pt idx="113">
                  <c:v>2.3945654416315465</c:v>
                </c:pt>
                <c:pt idx="114">
                  <c:v>3.0319053463406114</c:v>
                </c:pt>
                <c:pt idx="115">
                  <c:v>2.7298769073685407</c:v>
                </c:pt>
                <c:pt idx="116">
                  <c:v>2.091601415853257</c:v>
                </c:pt>
                <c:pt idx="117">
                  <c:v>3.1518879554668731</c:v>
                </c:pt>
                <c:pt idx="118">
                  <c:v>1.1650591118677887</c:v>
                </c:pt>
                <c:pt idx="119">
                  <c:v>0.64544910918531062</c:v>
                </c:pt>
                <c:pt idx="120">
                  <c:v>1.3902681231380376</c:v>
                </c:pt>
                <c:pt idx="121">
                  <c:v>2.9407156854435827</c:v>
                </c:pt>
                <c:pt idx="122">
                  <c:v>2.1447113418558832</c:v>
                </c:pt>
                <c:pt idx="123">
                  <c:v>2.3719868354730567</c:v>
                </c:pt>
                <c:pt idx="124">
                  <c:v>2.5793373047350951</c:v>
                </c:pt>
                <c:pt idx="125">
                  <c:v>1.0849036952687778</c:v>
                </c:pt>
                <c:pt idx="126">
                  <c:v>0.93662717397481465</c:v>
                </c:pt>
                <c:pt idx="127">
                  <c:v>2.1910317266642005</c:v>
                </c:pt>
                <c:pt idx="128">
                  <c:v>2.2569037298171026</c:v>
                </c:pt>
                <c:pt idx="129">
                  <c:v>2.6539421873899838</c:v>
                </c:pt>
                <c:pt idx="130">
                  <c:v>2.3138719030873318</c:v>
                </c:pt>
                <c:pt idx="131">
                  <c:v>2.1904174552878382</c:v>
                </c:pt>
                <c:pt idx="132">
                  <c:v>2.0523598915150503</c:v>
                </c:pt>
                <c:pt idx="133">
                  <c:v>2.1463365363867202</c:v>
                </c:pt>
                <c:pt idx="134">
                  <c:v>2.3440887940835187</c:v>
                </c:pt>
                <c:pt idx="135">
                  <c:v>2.6164675372788668</c:v>
                </c:pt>
                <c:pt idx="136">
                  <c:v>1.6294908572878217</c:v>
                </c:pt>
                <c:pt idx="137">
                  <c:v>1.7319130185051586</c:v>
                </c:pt>
                <c:pt idx="138">
                  <c:v>1.7292043651811837</c:v>
                </c:pt>
                <c:pt idx="139">
                  <c:v>1.6877654823654686</c:v>
                </c:pt>
                <c:pt idx="140">
                  <c:v>2.2064226177597743</c:v>
                </c:pt>
                <c:pt idx="141">
                  <c:v>2.6693895116336672</c:v>
                </c:pt>
                <c:pt idx="142">
                  <c:v>2.6250313862448382</c:v>
                </c:pt>
                <c:pt idx="143">
                  <c:v>2.9536729603647429</c:v>
                </c:pt>
                <c:pt idx="144">
                  <c:v>3.3827976978354752</c:v>
                </c:pt>
                <c:pt idx="145">
                  <c:v>3.0905839670509856</c:v>
                </c:pt>
                <c:pt idx="146">
                  <c:v>2.6354993876803818</c:v>
                </c:pt>
                <c:pt idx="147">
                  <c:v>2.6489409038090335</c:v>
                </c:pt>
                <c:pt idx="148">
                  <c:v>3.1621800264391298</c:v>
                </c:pt>
                <c:pt idx="149">
                  <c:v>3.6087350895844112</c:v>
                </c:pt>
                <c:pt idx="150">
                  <c:v>3.2848629576655455</c:v>
                </c:pt>
                <c:pt idx="151">
                  <c:v>2.3657561407245975</c:v>
                </c:pt>
                <c:pt idx="152">
                  <c:v>2.9184652333503225</c:v>
                </c:pt>
                <c:pt idx="153">
                  <c:v>1.9170214186947918</c:v>
                </c:pt>
                <c:pt idx="154">
                  <c:v>1.4181111100701218</c:v>
                </c:pt>
                <c:pt idx="155">
                  <c:v>1.4843016546252696</c:v>
                </c:pt>
                <c:pt idx="156">
                  <c:v>2.9745671256308737</c:v>
                </c:pt>
                <c:pt idx="157">
                  <c:v>3.8412985559015644</c:v>
                </c:pt>
                <c:pt idx="158">
                  <c:v>3.3382317308077822</c:v>
                </c:pt>
                <c:pt idx="159">
                  <c:v>3.1224039645936577</c:v>
                </c:pt>
                <c:pt idx="160">
                  <c:v>2.6752221893629278</c:v>
                </c:pt>
                <c:pt idx="161">
                  <c:v>3.3898517226704952</c:v>
                </c:pt>
                <c:pt idx="162">
                  <c:v>3.3159955763935303</c:v>
                </c:pt>
                <c:pt idx="163">
                  <c:v>1.3732814363739101</c:v>
                </c:pt>
                <c:pt idx="164">
                  <c:v>3.0365076430084827</c:v>
                </c:pt>
                <c:pt idx="165">
                  <c:v>1.9547061278465836</c:v>
                </c:pt>
                <c:pt idx="166">
                  <c:v>1.1915676025914264</c:v>
                </c:pt>
                <c:pt idx="167">
                  <c:v>1.3458644382414258</c:v>
                </c:pt>
                <c:pt idx="168">
                  <c:v>1.9172208414500347</c:v>
                </c:pt>
                <c:pt idx="169">
                  <c:v>1.9367793530635857</c:v>
                </c:pt>
                <c:pt idx="170">
                  <c:v>2.3330910074557476</c:v>
                </c:pt>
                <c:pt idx="171">
                  <c:v>2.5009867174158602</c:v>
                </c:pt>
                <c:pt idx="172">
                  <c:v>2.282971628397144</c:v>
                </c:pt>
                <c:pt idx="173">
                  <c:v>1.7212697625289166</c:v>
                </c:pt>
                <c:pt idx="174">
                  <c:v>1.3482608448830997</c:v>
                </c:pt>
                <c:pt idx="175">
                  <c:v>1.8902090949300809</c:v>
                </c:pt>
                <c:pt idx="176">
                  <c:v>1.8935506020429098</c:v>
                </c:pt>
                <c:pt idx="177">
                  <c:v>3.6759892439547599</c:v>
                </c:pt>
                <c:pt idx="178">
                  <c:v>6.4958581718470674</c:v>
                </c:pt>
                <c:pt idx="179">
                  <c:v>3.0654060856377647</c:v>
                </c:pt>
                <c:pt idx="180">
                  <c:v>2.2264128487619397</c:v>
                </c:pt>
                <c:pt idx="181">
                  <c:v>0.92416723730326245</c:v>
                </c:pt>
                <c:pt idx="182">
                  <c:v>1.2625869541905781</c:v>
                </c:pt>
                <c:pt idx="183">
                  <c:v>2.5997731107103386</c:v>
                </c:pt>
                <c:pt idx="184">
                  <c:v>3.2180047365007218</c:v>
                </c:pt>
                <c:pt idx="185">
                  <c:v>2.995901748646522</c:v>
                </c:pt>
                <c:pt idx="186">
                  <c:v>2.8873489694385177</c:v>
                </c:pt>
                <c:pt idx="187">
                  <c:v>1.9982465647944565</c:v>
                </c:pt>
                <c:pt idx="188">
                  <c:v>0.82377874800608164</c:v>
                </c:pt>
                <c:pt idx="189">
                  <c:v>2.3530126151837547</c:v>
                </c:pt>
                <c:pt idx="190">
                  <c:v>3.2979349184305069</c:v>
                </c:pt>
                <c:pt idx="191">
                  <c:v>3.7942308032563608</c:v>
                </c:pt>
                <c:pt idx="192">
                  <c:v>2.5025079012372311</c:v>
                </c:pt>
                <c:pt idx="193">
                  <c:v>1.7850932048987567</c:v>
                </c:pt>
                <c:pt idx="194">
                  <c:v>1.7520124938215489</c:v>
                </c:pt>
                <c:pt idx="195">
                  <c:v>2.1334278605985415</c:v>
                </c:pt>
                <c:pt idx="196">
                  <c:v>2.5223042395730428</c:v>
                </c:pt>
                <c:pt idx="197">
                  <c:v>3.0970643714578001</c:v>
                </c:pt>
                <c:pt idx="198">
                  <c:v>3.1700484430365767</c:v>
                </c:pt>
                <c:pt idx="199">
                  <c:v>2.8598532407019897</c:v>
                </c:pt>
                <c:pt idx="200">
                  <c:v>2.9048353167219791</c:v>
                </c:pt>
                <c:pt idx="201">
                  <c:v>2.5659245223432814</c:v>
                </c:pt>
                <c:pt idx="202">
                  <c:v>2.1586879682241142</c:v>
                </c:pt>
                <c:pt idx="203">
                  <c:v>2.5402895383774999</c:v>
                </c:pt>
                <c:pt idx="204">
                  <c:v>2.7815429554625881</c:v>
                </c:pt>
                <c:pt idx="205">
                  <c:v>2.5779818374840251</c:v>
                </c:pt>
                <c:pt idx="206">
                  <c:v>2.2974087325990942</c:v>
                </c:pt>
                <c:pt idx="207">
                  <c:v>1.7890367825962499</c:v>
                </c:pt>
                <c:pt idx="208">
                  <c:v>1.5556743669567621</c:v>
                </c:pt>
                <c:pt idx="209">
                  <c:v>1.6214229607903901</c:v>
                </c:pt>
                <c:pt idx="210">
                  <c:v>1.6199782922908794</c:v>
                </c:pt>
                <c:pt idx="211">
                  <c:v>1.72408529193613</c:v>
                </c:pt>
                <c:pt idx="212">
                  <c:v>1.8898828272647101</c:v>
                </c:pt>
                <c:pt idx="213">
                  <c:v>1.5971494684724596</c:v>
                </c:pt>
                <c:pt idx="214">
                  <c:v>1.7009292671793794</c:v>
                </c:pt>
                <c:pt idx="215">
                  <c:v>2.3349326984357868</c:v>
                </c:pt>
                <c:pt idx="216">
                  <c:v>2.5935181653220782</c:v>
                </c:pt>
                <c:pt idx="217">
                  <c:v>2.0409525716956116</c:v>
                </c:pt>
                <c:pt idx="218">
                  <c:v>1.6776062483957319</c:v>
                </c:pt>
                <c:pt idx="219">
                  <c:v>1.8835402471204767</c:v>
                </c:pt>
                <c:pt idx="220">
                  <c:v>2.5651206491229526</c:v>
                </c:pt>
                <c:pt idx="221">
                  <c:v>2.8175509879291867</c:v>
                </c:pt>
                <c:pt idx="222">
                  <c:v>3.3305712653757356</c:v>
                </c:pt>
                <c:pt idx="223">
                  <c:v>2.6886599616971982</c:v>
                </c:pt>
                <c:pt idx="224">
                  <c:v>1.46476812813829</c:v>
                </c:pt>
                <c:pt idx="225">
                  <c:v>1.1244161494020701</c:v>
                </c:pt>
                <c:pt idx="226">
                  <c:v>1.3127404312637732</c:v>
                </c:pt>
                <c:pt idx="227">
                  <c:v>2.0513118704733846</c:v>
                </c:pt>
                <c:pt idx="228">
                  <c:v>2.3854280343501566</c:v>
                </c:pt>
                <c:pt idx="229">
                  <c:v>2.383851049404766</c:v>
                </c:pt>
                <c:pt idx="230">
                  <c:v>2.4260578137839137</c:v>
                </c:pt>
                <c:pt idx="231">
                  <c:v>2.2962167628624242</c:v>
                </c:pt>
                <c:pt idx="232">
                  <c:v>2.0870171681378609</c:v>
                </c:pt>
                <c:pt idx="233">
                  <c:v>1.7796499777085082</c:v>
                </c:pt>
                <c:pt idx="234">
                  <c:v>2.203128442388198</c:v>
                </c:pt>
                <c:pt idx="235">
                  <c:v>2.0671140471302101</c:v>
                </c:pt>
                <c:pt idx="236">
                  <c:v>1.6593571686013993</c:v>
                </c:pt>
                <c:pt idx="237">
                  <c:v>1.3323496302956364</c:v>
                </c:pt>
                <c:pt idx="238">
                  <c:v>1.0852891337933501</c:v>
                </c:pt>
                <c:pt idx="239">
                  <c:v>1.0872667473056137</c:v>
                </c:pt>
                <c:pt idx="240">
                  <c:v>1.4994984436240262</c:v>
                </c:pt>
                <c:pt idx="241">
                  <c:v>1.8010809805848449</c:v>
                </c:pt>
                <c:pt idx="242">
                  <c:v>1.9555740575056244</c:v>
                </c:pt>
                <c:pt idx="243">
                  <c:v>1.4562746117839358</c:v>
                </c:pt>
                <c:pt idx="244">
                  <c:v>1.6464985042860989</c:v>
                </c:pt>
                <c:pt idx="245">
                  <c:v>1.2839774620267841</c:v>
                </c:pt>
                <c:pt idx="246">
                  <c:v>1.5833552820884456</c:v>
                </c:pt>
                <c:pt idx="247">
                  <c:v>1.8695582500934778</c:v>
                </c:pt>
                <c:pt idx="248">
                  <c:v>1.8393781134888265</c:v>
                </c:pt>
                <c:pt idx="249">
                  <c:v>1.9362736249995933</c:v>
                </c:pt>
                <c:pt idx="250">
                  <c:v>1.9926039703642544</c:v>
                </c:pt>
                <c:pt idx="251">
                  <c:v>1.5868208487316713</c:v>
                </c:pt>
                <c:pt idx="252">
                  <c:v>2.4024192193537472</c:v>
                </c:pt>
                <c:pt idx="253">
                  <c:v>3.3630781869153648</c:v>
                </c:pt>
                <c:pt idx="254">
                  <c:v>2.2380702221518582</c:v>
                </c:pt>
                <c:pt idx="255">
                  <c:v>0.85883324385154569</c:v>
                </c:pt>
                <c:pt idx="256">
                  <c:v>1.2342685411853889</c:v>
                </c:pt>
                <c:pt idx="257">
                  <c:v>2.2818276431861682</c:v>
                </c:pt>
                <c:pt idx="258">
                  <c:v>2.9832695021165092</c:v>
                </c:pt>
                <c:pt idx="259">
                  <c:v>2.8955920339971613</c:v>
                </c:pt>
                <c:pt idx="260">
                  <c:v>3.5284079008222182</c:v>
                </c:pt>
                <c:pt idx="261">
                  <c:v>1.9627340777264384</c:v>
                </c:pt>
                <c:pt idx="262">
                  <c:v>1.7078888093450437</c:v>
                </c:pt>
                <c:pt idx="263">
                  <c:v>2.0730190473867802</c:v>
                </c:pt>
                <c:pt idx="264">
                  <c:v>1.713712042744755</c:v>
                </c:pt>
                <c:pt idx="265">
                  <c:v>2.1250286612728879</c:v>
                </c:pt>
                <c:pt idx="266">
                  <c:v>3.021878399613191</c:v>
                </c:pt>
                <c:pt idx="267">
                  <c:v>2.3565399304288492</c:v>
                </c:pt>
                <c:pt idx="268">
                  <c:v>1.2137489347416281</c:v>
                </c:pt>
                <c:pt idx="269">
                  <c:v>1.2781730646329521</c:v>
                </c:pt>
                <c:pt idx="270">
                  <c:v>1.3771074096293061</c:v>
                </c:pt>
                <c:pt idx="271">
                  <c:v>1.9010749714838784</c:v>
                </c:pt>
                <c:pt idx="272">
                  <c:v>2.5682236177157742</c:v>
                </c:pt>
                <c:pt idx="273">
                  <c:v>1.9208363870439578</c:v>
                </c:pt>
                <c:pt idx="274">
                  <c:v>2.2472974729443709</c:v>
                </c:pt>
                <c:pt idx="275">
                  <c:v>2.2016162453377608</c:v>
                </c:pt>
                <c:pt idx="276">
                  <c:v>1.8694478981702225</c:v>
                </c:pt>
                <c:pt idx="277">
                  <c:v>1.0612727877824177</c:v>
                </c:pt>
                <c:pt idx="278">
                  <c:v>1.2756767019900557</c:v>
                </c:pt>
                <c:pt idx="279">
                  <c:v>2.2545664543034745</c:v>
                </c:pt>
                <c:pt idx="280">
                  <c:v>3.8329482827500239</c:v>
                </c:pt>
                <c:pt idx="281">
                  <c:v>2.9035468296501197</c:v>
                </c:pt>
                <c:pt idx="282">
                  <c:v>3.2786721127662979</c:v>
                </c:pt>
                <c:pt idx="283">
                  <c:v>4.3857437212720418</c:v>
                </c:pt>
                <c:pt idx="284">
                  <c:v>1.835713988833318</c:v>
                </c:pt>
                <c:pt idx="285">
                  <c:v>1.4383243953564215</c:v>
                </c:pt>
                <c:pt idx="286">
                  <c:v>1.9371278067343141</c:v>
                </c:pt>
                <c:pt idx="287">
                  <c:v>2.2856900664817994</c:v>
                </c:pt>
                <c:pt idx="288">
                  <c:v>1.5579504531978419</c:v>
                </c:pt>
                <c:pt idx="289">
                  <c:v>2.1551168631808668</c:v>
                </c:pt>
                <c:pt idx="290">
                  <c:v>1.9916786693643385</c:v>
                </c:pt>
                <c:pt idx="291">
                  <c:v>2.2889748554215297</c:v>
                </c:pt>
                <c:pt idx="292">
                  <c:v>1.4089790043088102</c:v>
                </c:pt>
                <c:pt idx="293">
                  <c:v>0.85907969135609863</c:v>
                </c:pt>
                <c:pt idx="294">
                  <c:v>0.60960766057370819</c:v>
                </c:pt>
                <c:pt idx="295">
                  <c:v>1.3612283943372898</c:v>
                </c:pt>
                <c:pt idx="296">
                  <c:v>0.928161599470817</c:v>
                </c:pt>
                <c:pt idx="297">
                  <c:v>1.3378012098561796</c:v>
                </c:pt>
                <c:pt idx="298">
                  <c:v>1.4244678384633824</c:v>
                </c:pt>
                <c:pt idx="299">
                  <c:v>0.79555820137209987</c:v>
                </c:pt>
                <c:pt idx="300">
                  <c:v>1.4080832556028462</c:v>
                </c:pt>
                <c:pt idx="301">
                  <c:v>2.4398075857553008</c:v>
                </c:pt>
                <c:pt idx="302">
                  <c:v>2.5423124664519596</c:v>
                </c:pt>
                <c:pt idx="303">
                  <c:v>1.2208868181134176</c:v>
                </c:pt>
                <c:pt idx="304">
                  <c:v>0.76231985822249582</c:v>
                </c:pt>
                <c:pt idx="305">
                  <c:v>0.89239437263247934</c:v>
                </c:pt>
                <c:pt idx="306">
                  <c:v>1.3795263913457712</c:v>
                </c:pt>
                <c:pt idx="307">
                  <c:v>2.7292271610453493</c:v>
                </c:pt>
                <c:pt idx="308">
                  <c:v>1.9429140757907495</c:v>
                </c:pt>
                <c:pt idx="309">
                  <c:v>2.0456077547130342</c:v>
                </c:pt>
                <c:pt idx="310">
                  <c:v>3.6447829828775546</c:v>
                </c:pt>
                <c:pt idx="311">
                  <c:v>3.8395636137354798</c:v>
                </c:pt>
                <c:pt idx="312">
                  <c:v>1.7314730722767284</c:v>
                </c:pt>
                <c:pt idx="313">
                  <c:v>1.2496419010362643</c:v>
                </c:pt>
                <c:pt idx="314">
                  <c:v>2.2348919136836987</c:v>
                </c:pt>
                <c:pt idx="315">
                  <c:v>3.2688134738936769</c:v>
                </c:pt>
                <c:pt idx="316">
                  <c:v>2.9709381760218587</c:v>
                </c:pt>
                <c:pt idx="317">
                  <c:v>2.1930188504787878</c:v>
                </c:pt>
                <c:pt idx="318">
                  <c:v>1.6026580670380175</c:v>
                </c:pt>
                <c:pt idx="319">
                  <c:v>1.954705752165927</c:v>
                </c:pt>
                <c:pt idx="320">
                  <c:v>2.7959181927558108</c:v>
                </c:pt>
                <c:pt idx="321">
                  <c:v>2.4937550456272644</c:v>
                </c:pt>
                <c:pt idx="322">
                  <c:v>1.7481571510033211</c:v>
                </c:pt>
                <c:pt idx="323">
                  <c:v>1.5961975028376845</c:v>
                </c:pt>
                <c:pt idx="324">
                  <c:v>2.603889595081168</c:v>
                </c:pt>
                <c:pt idx="325">
                  <c:v>3.1341895655222172</c:v>
                </c:pt>
                <c:pt idx="326">
                  <c:v>2.1925789268670384</c:v>
                </c:pt>
                <c:pt idx="327">
                  <c:v>2.1087072604151498</c:v>
                </c:pt>
                <c:pt idx="328">
                  <c:v>3.1407452876032638</c:v>
                </c:pt>
                <c:pt idx="329">
                  <c:v>2.2408699030233477</c:v>
                </c:pt>
                <c:pt idx="330">
                  <c:v>3.2574661619864842</c:v>
                </c:pt>
                <c:pt idx="331">
                  <c:v>1.6816499766952475</c:v>
                </c:pt>
                <c:pt idx="332">
                  <c:v>2.1801037635623675</c:v>
                </c:pt>
                <c:pt idx="333">
                  <c:v>2.1290204734183997</c:v>
                </c:pt>
                <c:pt idx="334">
                  <c:v>1.3482975922841258</c:v>
                </c:pt>
                <c:pt idx="335">
                  <c:v>0.84137712528462338</c:v>
                </c:pt>
                <c:pt idx="336">
                  <c:v>1.317773301765669</c:v>
                </c:pt>
                <c:pt idx="337">
                  <c:v>1.585584319198623</c:v>
                </c:pt>
                <c:pt idx="338">
                  <c:v>2.1332287300630277</c:v>
                </c:pt>
                <c:pt idx="339">
                  <c:v>2.1819912019779641</c:v>
                </c:pt>
                <c:pt idx="340">
                  <c:v>1.6757967075523483</c:v>
                </c:pt>
                <c:pt idx="341">
                  <c:v>1.5910125067220309</c:v>
                </c:pt>
                <c:pt idx="342">
                  <c:v>2.4098100565296603</c:v>
                </c:pt>
                <c:pt idx="343">
                  <c:v>3.065180038232568</c:v>
                </c:pt>
                <c:pt idx="344">
                  <c:v>1.7055055852172796</c:v>
                </c:pt>
                <c:pt idx="345">
                  <c:v>1.3368952710835631</c:v>
                </c:pt>
                <c:pt idx="346">
                  <c:v>2.4754075834363913</c:v>
                </c:pt>
                <c:pt idx="347">
                  <c:v>1.6900941702797501</c:v>
                </c:pt>
                <c:pt idx="348">
                  <c:v>1.2349360856522946</c:v>
                </c:pt>
                <c:pt idx="349">
                  <c:v>1.8602450768881522</c:v>
                </c:pt>
                <c:pt idx="350">
                  <c:v>1.546861738579195</c:v>
                </c:pt>
                <c:pt idx="351">
                  <c:v>1.6256541892015581</c:v>
                </c:pt>
                <c:pt idx="352">
                  <c:v>2.1692004425449767</c:v>
                </c:pt>
                <c:pt idx="353">
                  <c:v>2.2755567591558243</c:v>
                </c:pt>
                <c:pt idx="354">
                  <c:v>1.764860655294813</c:v>
                </c:pt>
                <c:pt idx="355">
                  <c:v>2.1487206767427138</c:v>
                </c:pt>
                <c:pt idx="356">
                  <c:v>2.6317316255787566</c:v>
                </c:pt>
                <c:pt idx="357">
                  <c:v>3.1833641045573886</c:v>
                </c:pt>
                <c:pt idx="358">
                  <c:v>3.6152881497633107</c:v>
                </c:pt>
                <c:pt idx="359">
                  <c:v>2.3481093450482637</c:v>
                </c:pt>
                <c:pt idx="360">
                  <c:v>1.7833052726748486</c:v>
                </c:pt>
                <c:pt idx="361">
                  <c:v>1.7623769483237881</c:v>
                </c:pt>
                <c:pt idx="362">
                  <c:v>2.6726236284304474</c:v>
                </c:pt>
                <c:pt idx="363">
                  <c:v>2.6956246813223412</c:v>
                </c:pt>
                <c:pt idx="364">
                  <c:v>2.5072990664296602</c:v>
                </c:pt>
                <c:pt idx="365">
                  <c:v>3.4124601413467039</c:v>
                </c:pt>
                <c:pt idx="366">
                  <c:v>2.1919728226796122</c:v>
                </c:pt>
                <c:pt idx="367">
                  <c:v>2.1253689715820214</c:v>
                </c:pt>
                <c:pt idx="368">
                  <c:v>1.7739100046162981</c:v>
                </c:pt>
                <c:pt idx="369">
                  <c:v>1.8311670966336049</c:v>
                </c:pt>
                <c:pt idx="370">
                  <c:v>2.2201893408906299</c:v>
                </c:pt>
                <c:pt idx="371">
                  <c:v>2.6835260254104436</c:v>
                </c:pt>
                <c:pt idx="372">
                  <c:v>2.9036508675445996</c:v>
                </c:pt>
                <c:pt idx="373">
                  <c:v>2.4881364217642838</c:v>
                </c:pt>
                <c:pt idx="374">
                  <c:v>2.4726859780388732</c:v>
                </c:pt>
                <c:pt idx="375">
                  <c:v>2.1602548568794271</c:v>
                </c:pt>
                <c:pt idx="376">
                  <c:v>2.0874386694646678</c:v>
                </c:pt>
                <c:pt idx="377">
                  <c:v>2.2247110955187002</c:v>
                </c:pt>
                <c:pt idx="378">
                  <c:v>1.9688059319867126</c:v>
                </c:pt>
                <c:pt idx="379">
                  <c:v>1.5663042702675418</c:v>
                </c:pt>
                <c:pt idx="380">
                  <c:v>1.667465542813735</c:v>
                </c:pt>
                <c:pt idx="381">
                  <c:v>1.4181894230517897</c:v>
                </c:pt>
                <c:pt idx="382">
                  <c:v>0.93003716352584043</c:v>
                </c:pt>
                <c:pt idx="383">
                  <c:v>1.0580559202147513</c:v>
                </c:pt>
                <c:pt idx="384">
                  <c:v>1.2176285247951582</c:v>
                </c:pt>
                <c:pt idx="385">
                  <c:v>1.1702510287630556</c:v>
                </c:pt>
                <c:pt idx="386">
                  <c:v>1.3100537461428081</c:v>
                </c:pt>
                <c:pt idx="387">
                  <c:v>1.4029945622324453</c:v>
                </c:pt>
                <c:pt idx="388">
                  <c:v>1.3830831561057044</c:v>
                </c:pt>
                <c:pt idx="389">
                  <c:v>1.3398786730152319</c:v>
                </c:pt>
                <c:pt idx="390">
                  <c:v>1.2296493040184908</c:v>
                </c:pt>
                <c:pt idx="391">
                  <c:v>1.8279484493324198</c:v>
                </c:pt>
                <c:pt idx="392">
                  <c:v>1.7982619534630893</c:v>
                </c:pt>
                <c:pt idx="393">
                  <c:v>1.371443112748268</c:v>
                </c:pt>
                <c:pt idx="394">
                  <c:v>1.6297341641111782</c:v>
                </c:pt>
                <c:pt idx="395">
                  <c:v>1.6907701679751663</c:v>
                </c:pt>
                <c:pt idx="396">
                  <c:v>2.7408185664531213</c:v>
                </c:pt>
                <c:pt idx="397">
                  <c:v>1.2872586326464055</c:v>
                </c:pt>
                <c:pt idx="398">
                  <c:v>0.76165517121486903</c:v>
                </c:pt>
                <c:pt idx="399">
                  <c:v>1.6519814566576758</c:v>
                </c:pt>
                <c:pt idx="400">
                  <c:v>3.4308771654849197</c:v>
                </c:pt>
                <c:pt idx="401">
                  <c:v>2.2911183611668151</c:v>
                </c:pt>
                <c:pt idx="402">
                  <c:v>1.5228210556709716</c:v>
                </c:pt>
                <c:pt idx="403">
                  <c:v>1.0439492289246259</c:v>
                </c:pt>
                <c:pt idx="404">
                  <c:v>1.0579711620823136</c:v>
                </c:pt>
                <c:pt idx="405">
                  <c:v>1.2059305901647792</c:v>
                </c:pt>
                <c:pt idx="406">
                  <c:v>1.4126948661841008</c:v>
                </c:pt>
                <c:pt idx="407">
                  <c:v>2.3529278359867547</c:v>
                </c:pt>
                <c:pt idx="408">
                  <c:v>2.2378750868445607</c:v>
                </c:pt>
                <c:pt idx="409">
                  <c:v>1.6385107695163905</c:v>
                </c:pt>
                <c:pt idx="410">
                  <c:v>2.4870299458257601</c:v>
                </c:pt>
                <c:pt idx="411">
                  <c:v>2.1221866451494042</c:v>
                </c:pt>
                <c:pt idx="412">
                  <c:v>1.8225149260358422</c:v>
                </c:pt>
                <c:pt idx="413">
                  <c:v>2.7010257584967414</c:v>
                </c:pt>
                <c:pt idx="414">
                  <c:v>2.3708504325450512</c:v>
                </c:pt>
                <c:pt idx="415">
                  <c:v>2.2970050983221162</c:v>
                </c:pt>
                <c:pt idx="416">
                  <c:v>1.2863285493605201</c:v>
                </c:pt>
                <c:pt idx="417">
                  <c:v>1.4156252129311726</c:v>
                </c:pt>
                <c:pt idx="418">
                  <c:v>1.423873247644595</c:v>
                </c:pt>
                <c:pt idx="419">
                  <c:v>1.6197829490848241</c:v>
                </c:pt>
                <c:pt idx="420">
                  <c:v>1.635107081345972</c:v>
                </c:pt>
                <c:pt idx="421">
                  <c:v>1.5320206501252558</c:v>
                </c:pt>
                <c:pt idx="422">
                  <c:v>1.807080243656374</c:v>
                </c:pt>
                <c:pt idx="423">
                  <c:v>1.5840149578831342</c:v>
                </c:pt>
                <c:pt idx="424">
                  <c:v>1.3253271791029479</c:v>
                </c:pt>
                <c:pt idx="425">
                  <c:v>1.3256765111523279</c:v>
                </c:pt>
                <c:pt idx="426">
                  <c:v>1.4356493105828694</c:v>
                </c:pt>
                <c:pt idx="427">
                  <c:v>1.7105753254471718</c:v>
                </c:pt>
                <c:pt idx="428">
                  <c:v>2.115929962718234</c:v>
                </c:pt>
                <c:pt idx="429">
                  <c:v>2.3111272998886507</c:v>
                </c:pt>
                <c:pt idx="430">
                  <c:v>2.3496375583531632</c:v>
                </c:pt>
                <c:pt idx="431">
                  <c:v>2.4158838499337367</c:v>
                </c:pt>
                <c:pt idx="432">
                  <c:v>2.4446143901959712</c:v>
                </c:pt>
                <c:pt idx="433">
                  <c:v>2.3706228143035792</c:v>
                </c:pt>
                <c:pt idx="434">
                  <c:v>2.2185937958567612</c:v>
                </c:pt>
                <c:pt idx="435">
                  <c:v>2.2395434102012337</c:v>
                </c:pt>
                <c:pt idx="436">
                  <c:v>2.3348286508364477</c:v>
                </c:pt>
                <c:pt idx="437">
                  <c:v>2.2463822797007151</c:v>
                </c:pt>
                <c:pt idx="438">
                  <c:v>2.4483146649340193</c:v>
                </c:pt>
                <c:pt idx="439">
                  <c:v>2.5051957400910303</c:v>
                </c:pt>
                <c:pt idx="440">
                  <c:v>2.400936995745929</c:v>
                </c:pt>
                <c:pt idx="441">
                  <c:v>2.3056683273506438</c:v>
                </c:pt>
                <c:pt idx="442">
                  <c:v>2.1392644486476571</c:v>
                </c:pt>
                <c:pt idx="443">
                  <c:v>2.0050498374298864</c:v>
                </c:pt>
                <c:pt idx="444">
                  <c:v>1.9332565156786021</c:v>
                </c:pt>
                <c:pt idx="445">
                  <c:v>1.840133588205568</c:v>
                </c:pt>
                <c:pt idx="446">
                  <c:v>1.8081155259417929</c:v>
                </c:pt>
                <c:pt idx="447">
                  <c:v>2.2358587468565152</c:v>
                </c:pt>
                <c:pt idx="448">
                  <c:v>2.7687556573132421</c:v>
                </c:pt>
                <c:pt idx="449">
                  <c:v>0.97111987380078468</c:v>
                </c:pt>
                <c:pt idx="450">
                  <c:v>0.82915080779678962</c:v>
                </c:pt>
                <c:pt idx="451">
                  <c:v>0.79863300650386948</c:v>
                </c:pt>
                <c:pt idx="452">
                  <c:v>1.1553619856299486</c:v>
                </c:pt>
                <c:pt idx="453">
                  <c:v>2.1280738878981493</c:v>
                </c:pt>
                <c:pt idx="454">
                  <c:v>3.7244795847922054</c:v>
                </c:pt>
                <c:pt idx="455">
                  <c:v>5.8115400581153871</c:v>
                </c:pt>
                <c:pt idx="456">
                  <c:v>2.6895755951905382</c:v>
                </c:pt>
                <c:pt idx="457">
                  <c:v>2.2489265016303484</c:v>
                </c:pt>
                <c:pt idx="458">
                  <c:v>2.1106637225613785</c:v>
                </c:pt>
                <c:pt idx="459">
                  <c:v>2.0526168155666578</c:v>
                </c:pt>
                <c:pt idx="460">
                  <c:v>2.1887270031285002</c:v>
                </c:pt>
                <c:pt idx="461">
                  <c:v>2.1303505435757595</c:v>
                </c:pt>
                <c:pt idx="462">
                  <c:v>1.593125746253639</c:v>
                </c:pt>
                <c:pt idx="463">
                  <c:v>1.2775678285914385</c:v>
                </c:pt>
                <c:pt idx="464">
                  <c:v>1.0657457346221273</c:v>
                </c:pt>
                <c:pt idx="465">
                  <c:v>0.78699596485705259</c:v>
                </c:pt>
                <c:pt idx="466">
                  <c:v>0.7055959547917946</c:v>
                </c:pt>
                <c:pt idx="467">
                  <c:v>0.84068335276935668</c:v>
                </c:pt>
                <c:pt idx="468">
                  <c:v>1.0442108448920364</c:v>
                </c:pt>
                <c:pt idx="469">
                  <c:v>1.1775398818878249</c:v>
                </c:pt>
                <c:pt idx="470">
                  <c:v>1.1966068898289881</c:v>
                </c:pt>
                <c:pt idx="471">
                  <c:v>1.1529116385080127</c:v>
                </c:pt>
                <c:pt idx="472">
                  <c:v>1.1120977928988363</c:v>
                </c:pt>
                <c:pt idx="473">
                  <c:v>1.1278380753892379</c:v>
                </c:pt>
                <c:pt idx="474">
                  <c:v>1.1707809752260165</c:v>
                </c:pt>
                <c:pt idx="475">
                  <c:v>1.236350855532262</c:v>
                </c:pt>
                <c:pt idx="476">
                  <c:v>1.1196956080197911</c:v>
                </c:pt>
                <c:pt idx="477">
                  <c:v>0.2278145596285055</c:v>
                </c:pt>
                <c:pt idx="478">
                  <c:v>0.85667143459411244</c:v>
                </c:pt>
                <c:pt idx="479">
                  <c:v>1.8661069528492469</c:v>
                </c:pt>
                <c:pt idx="480">
                  <c:v>0.89044588747946762</c:v>
                </c:pt>
                <c:pt idx="481">
                  <c:v>0.88940908797485252</c:v>
                </c:pt>
                <c:pt idx="482">
                  <c:v>0.88647631927460857</c:v>
                </c:pt>
                <c:pt idx="483">
                  <c:v>0.85573260980190358</c:v>
                </c:pt>
                <c:pt idx="484">
                  <c:v>0.80060085737916398</c:v>
                </c:pt>
                <c:pt idx="485">
                  <c:v>0.82245488854018989</c:v>
                </c:pt>
                <c:pt idx="486">
                  <c:v>0.80835216450700365</c:v>
                </c:pt>
                <c:pt idx="487">
                  <c:v>0.89548635456720727</c:v>
                </c:pt>
                <c:pt idx="488">
                  <c:v>0.57569581556029337</c:v>
                </c:pt>
                <c:pt idx="489">
                  <c:v>0.56305063879616735</c:v>
                </c:pt>
                <c:pt idx="490">
                  <c:v>0.45640552233459181</c:v>
                </c:pt>
                <c:pt idx="491">
                  <c:v>0.46962929496433631</c:v>
                </c:pt>
                <c:pt idx="492">
                  <c:v>0.40917824875040082</c:v>
                </c:pt>
                <c:pt idx="493">
                  <c:v>0.56323636823259959</c:v>
                </c:pt>
                <c:pt idx="494">
                  <c:v>0.43027757488505175</c:v>
                </c:pt>
                <c:pt idx="495">
                  <c:v>0.45885572255046181</c:v>
                </c:pt>
                <c:pt idx="496">
                  <c:v>0.46363882525082473</c:v>
                </c:pt>
                <c:pt idx="497">
                  <c:v>0.46079461025355989</c:v>
                </c:pt>
                <c:pt idx="498">
                  <c:v>0.38965012064497256</c:v>
                </c:pt>
                <c:pt idx="499">
                  <c:v>0.5053034748230163</c:v>
                </c:pt>
                <c:pt idx="500">
                  <c:v>0.36126171415965708</c:v>
                </c:pt>
                <c:pt idx="501">
                  <c:v>0.41988153309319348</c:v>
                </c:pt>
                <c:pt idx="502">
                  <c:v>0.52821302710418294</c:v>
                </c:pt>
                <c:pt idx="503">
                  <c:v>0.44318747975141232</c:v>
                </c:pt>
                <c:pt idx="504">
                  <c:v>0.57067084355807829</c:v>
                </c:pt>
                <c:pt idx="505">
                  <c:v>0.5521712003024547</c:v>
                </c:pt>
                <c:pt idx="506">
                  <c:v>0.44200163735154802</c:v>
                </c:pt>
                <c:pt idx="507">
                  <c:v>0.39399221916630156</c:v>
                </c:pt>
                <c:pt idx="508">
                  <c:v>0.384844480800209</c:v>
                </c:pt>
                <c:pt idx="509">
                  <c:v>0.38007503416803584</c:v>
                </c:pt>
                <c:pt idx="510">
                  <c:v>0.40046309164088184</c:v>
                </c:pt>
                <c:pt idx="511">
                  <c:v>0.39912927832359962</c:v>
                </c:pt>
                <c:pt idx="512">
                  <c:v>0.37976115608044336</c:v>
                </c:pt>
                <c:pt idx="513">
                  <c:v>0.40952789147739632</c:v>
                </c:pt>
                <c:pt idx="514">
                  <c:v>0.59936631469433643</c:v>
                </c:pt>
                <c:pt idx="515">
                  <c:v>0.49910690313831102</c:v>
                </c:pt>
                <c:pt idx="516">
                  <c:v>0.44517926026329152</c:v>
                </c:pt>
                <c:pt idx="517">
                  <c:v>0.32198606917060518</c:v>
                </c:pt>
                <c:pt idx="518">
                  <c:v>0.29022741794618234</c:v>
                </c:pt>
                <c:pt idx="519">
                  <c:v>0.28657337397945309</c:v>
                </c:pt>
                <c:pt idx="520">
                  <c:v>0.41064081380197281</c:v>
                </c:pt>
                <c:pt idx="521">
                  <c:v>0.30212249812103886</c:v>
                </c:pt>
                <c:pt idx="522">
                  <c:v>0.3227525450741705</c:v>
                </c:pt>
                <c:pt idx="523">
                  <c:v>0.33336558987421316</c:v>
                </c:pt>
                <c:pt idx="524">
                  <c:v>0.34792034426094437</c:v>
                </c:pt>
                <c:pt idx="525">
                  <c:v>0.33136234624628103</c:v>
                </c:pt>
                <c:pt idx="526">
                  <c:v>0.45280648495960002</c:v>
                </c:pt>
                <c:pt idx="527">
                  <c:v>0.39116888162272367</c:v>
                </c:pt>
                <c:pt idx="528">
                  <c:v>0.38205011731523991</c:v>
                </c:pt>
                <c:pt idx="529">
                  <c:v>0.26593806117017182</c:v>
                </c:pt>
                <c:pt idx="530">
                  <c:v>0.35735301663264912</c:v>
                </c:pt>
                <c:pt idx="531">
                  <c:v>0.28082420319898688</c:v>
                </c:pt>
                <c:pt idx="532">
                  <c:v>0.31283749044485626</c:v>
                </c:pt>
                <c:pt idx="533">
                  <c:v>0.27287544600267238</c:v>
                </c:pt>
                <c:pt idx="534">
                  <c:v>0.27373482716557734</c:v>
                </c:pt>
                <c:pt idx="535">
                  <c:v>0.66194679507161513</c:v>
                </c:pt>
                <c:pt idx="536">
                  <c:v>0.49634788557280329</c:v>
                </c:pt>
                <c:pt idx="537">
                  <c:v>0.43963801169281858</c:v>
                </c:pt>
                <c:pt idx="538">
                  <c:v>0.3268027706252184</c:v>
                </c:pt>
                <c:pt idx="539">
                  <c:v>0.63401683354485128</c:v>
                </c:pt>
                <c:pt idx="540">
                  <c:v>0.5088722607820646</c:v>
                </c:pt>
                <c:pt idx="541">
                  <c:v>0.32076177300943853</c:v>
                </c:pt>
                <c:pt idx="542">
                  <c:v>0.5241294411570625</c:v>
                </c:pt>
                <c:pt idx="543">
                  <c:v>0.65377380454060763</c:v>
                </c:pt>
                <c:pt idx="544">
                  <c:v>0.54388637328265543</c:v>
                </c:pt>
                <c:pt idx="545">
                  <c:v>0.50159899006660058</c:v>
                </c:pt>
                <c:pt idx="546">
                  <c:v>0.64154133142600056</c:v>
                </c:pt>
                <c:pt idx="547">
                  <c:v>0.43393586144729412</c:v>
                </c:pt>
                <c:pt idx="548">
                  <c:v>0.55554841859697224</c:v>
                </c:pt>
                <c:pt idx="549">
                  <c:v>0.40011236672773232</c:v>
                </c:pt>
                <c:pt idx="550">
                  <c:v>0.3303687316734526</c:v>
                </c:pt>
                <c:pt idx="551">
                  <c:v>0.41411252070110516</c:v>
                </c:pt>
                <c:pt idx="552">
                  <c:v>0.8160592523508241</c:v>
                </c:pt>
                <c:pt idx="553">
                  <c:v>0.57499681388953006</c:v>
                </c:pt>
                <c:pt idx="554">
                  <c:v>0.49464554417615075</c:v>
                </c:pt>
                <c:pt idx="555">
                  <c:v>0.36361292122229588</c:v>
                </c:pt>
                <c:pt idx="556">
                  <c:v>0.47588369487099003</c:v>
                </c:pt>
                <c:pt idx="557">
                  <c:v>0.5139434292666295</c:v>
                </c:pt>
                <c:pt idx="558">
                  <c:v>0.46672415284561181</c:v>
                </c:pt>
                <c:pt idx="559">
                  <c:v>0.43878644897020813</c:v>
                </c:pt>
                <c:pt idx="560">
                  <c:v>0.40176833165585585</c:v>
                </c:pt>
                <c:pt idx="561">
                  <c:v>0.42587609526814341</c:v>
                </c:pt>
                <c:pt idx="562">
                  <c:v>0.34596426792709695</c:v>
                </c:pt>
                <c:pt idx="563">
                  <c:v>0.27847805726578301</c:v>
                </c:pt>
                <c:pt idx="564">
                  <c:v>0.28994450983981945</c:v>
                </c:pt>
                <c:pt idx="565">
                  <c:v>0.31825439754378892</c:v>
                </c:pt>
                <c:pt idx="566">
                  <c:v>0.36376019196863413</c:v>
                </c:pt>
                <c:pt idx="567">
                  <c:v>0.42105027314801152</c:v>
                </c:pt>
                <c:pt idx="568">
                  <c:v>0.47386599389952538</c:v>
                </c:pt>
                <c:pt idx="569">
                  <c:v>0.38729760247503725</c:v>
                </c:pt>
                <c:pt idx="570">
                  <c:v>0.50982389461375033</c:v>
                </c:pt>
                <c:pt idx="571">
                  <c:v>0.48579267635858281</c:v>
                </c:pt>
                <c:pt idx="572">
                  <c:v>0.77746846236802036</c:v>
                </c:pt>
                <c:pt idx="573">
                  <c:v>0.74773866042603065</c:v>
                </c:pt>
                <c:pt idx="574">
                  <c:v>0.67910276592267049</c:v>
                </c:pt>
                <c:pt idx="575">
                  <c:v>0.32044003257326936</c:v>
                </c:pt>
                <c:pt idx="576">
                  <c:v>0.20625156671863168</c:v>
                </c:pt>
                <c:pt idx="577">
                  <c:v>0.28859703829049183</c:v>
                </c:pt>
                <c:pt idx="578">
                  <c:v>0.25673883002704506</c:v>
                </c:pt>
                <c:pt idx="579">
                  <c:v>0.57307104926315611</c:v>
                </c:pt>
                <c:pt idx="580">
                  <c:v>0.24388774547254591</c:v>
                </c:pt>
                <c:pt idx="581">
                  <c:v>1.244031735541441</c:v>
                </c:pt>
                <c:pt idx="582">
                  <c:v>0.61263091795085323</c:v>
                </c:pt>
                <c:pt idx="583">
                  <c:v>0.64929622735867476</c:v>
                </c:pt>
                <c:pt idx="584">
                  <c:v>0.53659460399873704</c:v>
                </c:pt>
                <c:pt idx="585">
                  <c:v>0.43161702323987816</c:v>
                </c:pt>
                <c:pt idx="586">
                  <c:v>0.24871084213731146</c:v>
                </c:pt>
                <c:pt idx="587">
                  <c:v>0.45434403998669481</c:v>
                </c:pt>
                <c:pt idx="588">
                  <c:v>0.87377368675300671</c:v>
                </c:pt>
                <c:pt idx="589">
                  <c:v>0.5460721773209023</c:v>
                </c:pt>
                <c:pt idx="590">
                  <c:v>0.67838893267176537</c:v>
                </c:pt>
                <c:pt idx="591">
                  <c:v>0.59363038337389662</c:v>
                </c:pt>
                <c:pt idx="592">
                  <c:v>0.2588454551444358</c:v>
                </c:pt>
                <c:pt idx="593">
                  <c:v>0.35975702563960682</c:v>
                </c:pt>
                <c:pt idx="594">
                  <c:v>0.25692362801391361</c:v>
                </c:pt>
                <c:pt idx="595">
                  <c:v>0.39522031913578265</c:v>
                </c:pt>
                <c:pt idx="596">
                  <c:v>0.35223545036801979</c:v>
                </c:pt>
                <c:pt idx="597">
                  <c:v>0.18422552972458137</c:v>
                </c:pt>
                <c:pt idx="598">
                  <c:v>0.19338117495519205</c:v>
                </c:pt>
                <c:pt idx="599">
                  <c:v>0.12857156707943987</c:v>
                </c:pt>
                <c:pt idx="600">
                  <c:v>0.39995563862000982</c:v>
                </c:pt>
                <c:pt idx="601">
                  <c:v>0.17646900062490828</c:v>
                </c:pt>
                <c:pt idx="602">
                  <c:v>1.0628905509905544</c:v>
                </c:pt>
                <c:pt idx="603">
                  <c:v>0.61599288347045378</c:v>
                </c:pt>
                <c:pt idx="604">
                  <c:v>0.51069694797380605</c:v>
                </c:pt>
                <c:pt idx="605">
                  <c:v>0.2442539752034644</c:v>
                </c:pt>
                <c:pt idx="606">
                  <c:v>0.48171466592112239</c:v>
                </c:pt>
                <c:pt idx="607">
                  <c:v>0.52607683519699733</c:v>
                </c:pt>
                <c:pt idx="608">
                  <c:v>-204.10077625315373</c:v>
                </c:pt>
                <c:pt idx="609">
                  <c:v>-187.74251315996602</c:v>
                </c:pt>
              </c:numCache>
            </c:numRef>
          </c:xVal>
          <c:yVal>
            <c:numRef>
              <c:f>Data!$A$13:$A$622</c:f>
              <c:numCache>
                <c:formatCode>General</c:formatCode>
                <c:ptCount val="610"/>
                <c:pt idx="0">
                  <c:v>0.05</c:v>
                </c:pt>
                <c:pt idx="1">
                  <c:v>0.1</c:v>
                </c:pt>
                <c:pt idx="2">
                  <c:v>0.15000000000000024</c:v>
                </c:pt>
                <c:pt idx="3">
                  <c:v>0.2</c:v>
                </c:pt>
                <c:pt idx="4">
                  <c:v>0.25</c:v>
                </c:pt>
                <c:pt idx="5">
                  <c:v>0.30000000000000032</c:v>
                </c:pt>
                <c:pt idx="6">
                  <c:v>0.35000000000000031</c:v>
                </c:pt>
                <c:pt idx="7">
                  <c:v>0.4</c:v>
                </c:pt>
                <c:pt idx="8">
                  <c:v>0.45</c:v>
                </c:pt>
                <c:pt idx="9">
                  <c:v>0.5</c:v>
                </c:pt>
                <c:pt idx="10">
                  <c:v>0.55000000000000004</c:v>
                </c:pt>
                <c:pt idx="11">
                  <c:v>0.60000000000000064</c:v>
                </c:pt>
                <c:pt idx="12">
                  <c:v>0.6500000000000018</c:v>
                </c:pt>
                <c:pt idx="13">
                  <c:v>0.70000000000000062</c:v>
                </c:pt>
                <c:pt idx="14">
                  <c:v>0.75000000000000155</c:v>
                </c:pt>
                <c:pt idx="15">
                  <c:v>0.8</c:v>
                </c:pt>
                <c:pt idx="16">
                  <c:v>0.85000000000000064</c:v>
                </c:pt>
                <c:pt idx="17">
                  <c:v>0.9</c:v>
                </c:pt>
                <c:pt idx="18">
                  <c:v>0.95000000000000062</c:v>
                </c:pt>
                <c:pt idx="19">
                  <c:v>1</c:v>
                </c:pt>
                <c:pt idx="20">
                  <c:v>1.05</c:v>
                </c:pt>
                <c:pt idx="21">
                  <c:v>1.1000000000000001</c:v>
                </c:pt>
                <c:pt idx="22">
                  <c:v>1.1499999999999968</c:v>
                </c:pt>
                <c:pt idx="23">
                  <c:v>1.2</c:v>
                </c:pt>
                <c:pt idx="24">
                  <c:v>1.25</c:v>
                </c:pt>
                <c:pt idx="25">
                  <c:v>1.3</c:v>
                </c:pt>
                <c:pt idx="26">
                  <c:v>1.35</c:v>
                </c:pt>
                <c:pt idx="27">
                  <c:v>1.4</c:v>
                </c:pt>
                <c:pt idx="28">
                  <c:v>1.45</c:v>
                </c:pt>
                <c:pt idx="29">
                  <c:v>1.5</c:v>
                </c:pt>
                <c:pt idx="30">
                  <c:v>1.55</c:v>
                </c:pt>
                <c:pt idx="31">
                  <c:v>1.6</c:v>
                </c:pt>
                <c:pt idx="32">
                  <c:v>1.6500000000000001</c:v>
                </c:pt>
                <c:pt idx="33">
                  <c:v>1.7</c:v>
                </c:pt>
                <c:pt idx="34">
                  <c:v>1.75</c:v>
                </c:pt>
                <c:pt idx="35">
                  <c:v>1.8</c:v>
                </c:pt>
                <c:pt idx="36">
                  <c:v>1.85</c:v>
                </c:pt>
                <c:pt idx="37">
                  <c:v>1.9000000000000001</c:v>
                </c:pt>
                <c:pt idx="38">
                  <c:v>1.9500000000000028</c:v>
                </c:pt>
                <c:pt idx="39">
                  <c:v>2</c:v>
                </c:pt>
                <c:pt idx="40">
                  <c:v>2.0499999999999998</c:v>
                </c:pt>
                <c:pt idx="41">
                  <c:v>2.1</c:v>
                </c:pt>
                <c:pt idx="42">
                  <c:v>2.15</c:v>
                </c:pt>
                <c:pt idx="43">
                  <c:v>2.2000000000000002</c:v>
                </c:pt>
                <c:pt idx="44">
                  <c:v>2.25</c:v>
                </c:pt>
                <c:pt idx="45">
                  <c:v>2.2999999999999998</c:v>
                </c:pt>
                <c:pt idx="46">
                  <c:v>2.3499999999999988</c:v>
                </c:pt>
                <c:pt idx="47">
                  <c:v>2.4</c:v>
                </c:pt>
                <c:pt idx="48">
                  <c:v>2.4499999999999997</c:v>
                </c:pt>
                <c:pt idx="49">
                  <c:v>2.5</c:v>
                </c:pt>
                <c:pt idx="50">
                  <c:v>2.5499999999999998</c:v>
                </c:pt>
                <c:pt idx="51">
                  <c:v>2.6</c:v>
                </c:pt>
                <c:pt idx="52">
                  <c:v>2.65</c:v>
                </c:pt>
                <c:pt idx="53">
                  <c:v>2.7</c:v>
                </c:pt>
                <c:pt idx="54">
                  <c:v>2.75</c:v>
                </c:pt>
                <c:pt idx="55">
                  <c:v>2.8</c:v>
                </c:pt>
                <c:pt idx="56">
                  <c:v>2.8499999999999988</c:v>
                </c:pt>
                <c:pt idx="57">
                  <c:v>2.9</c:v>
                </c:pt>
                <c:pt idx="58">
                  <c:v>2.9499999999999997</c:v>
                </c:pt>
                <c:pt idx="59">
                  <c:v>3</c:v>
                </c:pt>
                <c:pt idx="60">
                  <c:v>3.05</c:v>
                </c:pt>
                <c:pt idx="61">
                  <c:v>3.1</c:v>
                </c:pt>
                <c:pt idx="62">
                  <c:v>3.15</c:v>
                </c:pt>
                <c:pt idx="63">
                  <c:v>3.2</c:v>
                </c:pt>
                <c:pt idx="64">
                  <c:v>3.25</c:v>
                </c:pt>
                <c:pt idx="65">
                  <c:v>3.3</c:v>
                </c:pt>
                <c:pt idx="66">
                  <c:v>3.3499999999999988</c:v>
                </c:pt>
                <c:pt idx="67">
                  <c:v>3.4</c:v>
                </c:pt>
                <c:pt idx="68">
                  <c:v>3.4499999999999997</c:v>
                </c:pt>
                <c:pt idx="69">
                  <c:v>3.5</c:v>
                </c:pt>
                <c:pt idx="70">
                  <c:v>3.55</c:v>
                </c:pt>
                <c:pt idx="71">
                  <c:v>3.6</c:v>
                </c:pt>
                <c:pt idx="72">
                  <c:v>3.65</c:v>
                </c:pt>
                <c:pt idx="73">
                  <c:v>3.7</c:v>
                </c:pt>
                <c:pt idx="74">
                  <c:v>3.75</c:v>
                </c:pt>
                <c:pt idx="75">
                  <c:v>3.8</c:v>
                </c:pt>
                <c:pt idx="76">
                  <c:v>3.8499999999999988</c:v>
                </c:pt>
                <c:pt idx="77">
                  <c:v>3.9</c:v>
                </c:pt>
                <c:pt idx="78">
                  <c:v>3.9499999999999997</c:v>
                </c:pt>
                <c:pt idx="79">
                  <c:v>4</c:v>
                </c:pt>
                <c:pt idx="80">
                  <c:v>4.05</c:v>
                </c:pt>
                <c:pt idx="81">
                  <c:v>4.0999999999999996</c:v>
                </c:pt>
                <c:pt idx="82">
                  <c:v>4.1499999999999995</c:v>
                </c:pt>
                <c:pt idx="83">
                  <c:v>4.2</c:v>
                </c:pt>
                <c:pt idx="84">
                  <c:v>4.25</c:v>
                </c:pt>
                <c:pt idx="85">
                  <c:v>4.3</c:v>
                </c:pt>
                <c:pt idx="86">
                  <c:v>4.3499999999999996</c:v>
                </c:pt>
                <c:pt idx="87">
                  <c:v>4.4000000000000004</c:v>
                </c:pt>
                <c:pt idx="88">
                  <c:v>4.45</c:v>
                </c:pt>
                <c:pt idx="89">
                  <c:v>4.5</c:v>
                </c:pt>
                <c:pt idx="90">
                  <c:v>4.55</c:v>
                </c:pt>
                <c:pt idx="91">
                  <c:v>4.5999999999999996</c:v>
                </c:pt>
                <c:pt idx="92">
                  <c:v>4.6499999999999995</c:v>
                </c:pt>
                <c:pt idx="93">
                  <c:v>4.7</c:v>
                </c:pt>
                <c:pt idx="94">
                  <c:v>4.75</c:v>
                </c:pt>
                <c:pt idx="95">
                  <c:v>4.8</c:v>
                </c:pt>
                <c:pt idx="96">
                  <c:v>4.8499999999999996</c:v>
                </c:pt>
                <c:pt idx="97">
                  <c:v>4.9000000000000004</c:v>
                </c:pt>
                <c:pt idx="98">
                  <c:v>4.95</c:v>
                </c:pt>
                <c:pt idx="99">
                  <c:v>5</c:v>
                </c:pt>
                <c:pt idx="100">
                  <c:v>5.05</c:v>
                </c:pt>
                <c:pt idx="101">
                  <c:v>5.0999999999999996</c:v>
                </c:pt>
                <c:pt idx="102">
                  <c:v>5.1499999999999995</c:v>
                </c:pt>
                <c:pt idx="103">
                  <c:v>5.2</c:v>
                </c:pt>
                <c:pt idx="104">
                  <c:v>5.25</c:v>
                </c:pt>
                <c:pt idx="105">
                  <c:v>5.3</c:v>
                </c:pt>
                <c:pt idx="106">
                  <c:v>5.35</c:v>
                </c:pt>
                <c:pt idx="107">
                  <c:v>5.4</c:v>
                </c:pt>
                <c:pt idx="108">
                  <c:v>5.45</c:v>
                </c:pt>
                <c:pt idx="109">
                  <c:v>5.5</c:v>
                </c:pt>
                <c:pt idx="110">
                  <c:v>5.55</c:v>
                </c:pt>
                <c:pt idx="111">
                  <c:v>5.6</c:v>
                </c:pt>
                <c:pt idx="112">
                  <c:v>5.6499999999999995</c:v>
                </c:pt>
                <c:pt idx="113">
                  <c:v>5.7</c:v>
                </c:pt>
                <c:pt idx="114">
                  <c:v>5.75</c:v>
                </c:pt>
                <c:pt idx="115">
                  <c:v>5.8</c:v>
                </c:pt>
                <c:pt idx="116">
                  <c:v>5.85</c:v>
                </c:pt>
                <c:pt idx="117">
                  <c:v>5.9</c:v>
                </c:pt>
                <c:pt idx="118">
                  <c:v>5.95</c:v>
                </c:pt>
                <c:pt idx="119">
                  <c:v>6</c:v>
                </c:pt>
                <c:pt idx="120">
                  <c:v>6.05</c:v>
                </c:pt>
                <c:pt idx="121">
                  <c:v>6.1</c:v>
                </c:pt>
                <c:pt idx="122">
                  <c:v>6.1499999999999995</c:v>
                </c:pt>
                <c:pt idx="123">
                  <c:v>6.2</c:v>
                </c:pt>
                <c:pt idx="124">
                  <c:v>6.25</c:v>
                </c:pt>
                <c:pt idx="125">
                  <c:v>6.3</c:v>
                </c:pt>
                <c:pt idx="126">
                  <c:v>6.35</c:v>
                </c:pt>
                <c:pt idx="127">
                  <c:v>6.4</c:v>
                </c:pt>
                <c:pt idx="128">
                  <c:v>6.45</c:v>
                </c:pt>
                <c:pt idx="129">
                  <c:v>6.5</c:v>
                </c:pt>
                <c:pt idx="130">
                  <c:v>6.55</c:v>
                </c:pt>
                <c:pt idx="131">
                  <c:v>6.6</c:v>
                </c:pt>
                <c:pt idx="132">
                  <c:v>6.6499999999999995</c:v>
                </c:pt>
                <c:pt idx="133">
                  <c:v>6.7</c:v>
                </c:pt>
                <c:pt idx="134">
                  <c:v>6.75</c:v>
                </c:pt>
                <c:pt idx="135">
                  <c:v>6.8</c:v>
                </c:pt>
                <c:pt idx="136">
                  <c:v>6.85</c:v>
                </c:pt>
                <c:pt idx="137">
                  <c:v>6.9</c:v>
                </c:pt>
                <c:pt idx="138">
                  <c:v>6.95</c:v>
                </c:pt>
                <c:pt idx="139">
                  <c:v>7</c:v>
                </c:pt>
                <c:pt idx="140">
                  <c:v>7.05</c:v>
                </c:pt>
                <c:pt idx="141">
                  <c:v>7.1</c:v>
                </c:pt>
                <c:pt idx="142">
                  <c:v>7.1499999999999995</c:v>
                </c:pt>
                <c:pt idx="143">
                  <c:v>7.2</c:v>
                </c:pt>
                <c:pt idx="144">
                  <c:v>7.25</c:v>
                </c:pt>
                <c:pt idx="145">
                  <c:v>7.3</c:v>
                </c:pt>
                <c:pt idx="146">
                  <c:v>7.35</c:v>
                </c:pt>
                <c:pt idx="147">
                  <c:v>7.4</c:v>
                </c:pt>
                <c:pt idx="148">
                  <c:v>7.45</c:v>
                </c:pt>
                <c:pt idx="149">
                  <c:v>7.5</c:v>
                </c:pt>
                <c:pt idx="150">
                  <c:v>7.55</c:v>
                </c:pt>
                <c:pt idx="151">
                  <c:v>7.6</c:v>
                </c:pt>
                <c:pt idx="152">
                  <c:v>7.6499999999999995</c:v>
                </c:pt>
                <c:pt idx="153">
                  <c:v>7.7</c:v>
                </c:pt>
                <c:pt idx="154">
                  <c:v>7.75</c:v>
                </c:pt>
                <c:pt idx="155">
                  <c:v>7.8</c:v>
                </c:pt>
                <c:pt idx="156">
                  <c:v>7.85</c:v>
                </c:pt>
                <c:pt idx="157">
                  <c:v>7.9</c:v>
                </c:pt>
                <c:pt idx="158">
                  <c:v>7.95</c:v>
                </c:pt>
                <c:pt idx="159">
                  <c:v>8</c:v>
                </c:pt>
                <c:pt idx="160">
                  <c:v>8.0500000000000007</c:v>
                </c:pt>
                <c:pt idx="161">
                  <c:v>8.1</c:v>
                </c:pt>
                <c:pt idx="162">
                  <c:v>8.15</c:v>
                </c:pt>
                <c:pt idx="163">
                  <c:v>8.2000000000000011</c:v>
                </c:pt>
                <c:pt idx="164">
                  <c:v>8.25</c:v>
                </c:pt>
                <c:pt idx="165">
                  <c:v>8.3000000000000007</c:v>
                </c:pt>
                <c:pt idx="166">
                  <c:v>8.3500000000000068</c:v>
                </c:pt>
                <c:pt idx="167">
                  <c:v>8.4</c:v>
                </c:pt>
                <c:pt idx="168">
                  <c:v>8.4500000000000028</c:v>
                </c:pt>
                <c:pt idx="169">
                  <c:v>8.5</c:v>
                </c:pt>
                <c:pt idx="170">
                  <c:v>8.5500000000000007</c:v>
                </c:pt>
                <c:pt idx="171">
                  <c:v>8.6</c:v>
                </c:pt>
                <c:pt idx="172">
                  <c:v>8.65</c:v>
                </c:pt>
                <c:pt idx="173">
                  <c:v>8.7000000000000011</c:v>
                </c:pt>
                <c:pt idx="174">
                  <c:v>8.75</c:v>
                </c:pt>
                <c:pt idx="175">
                  <c:v>8.8000000000000007</c:v>
                </c:pt>
                <c:pt idx="176">
                  <c:v>8.8500000000000068</c:v>
                </c:pt>
                <c:pt idx="177">
                  <c:v>8.9</c:v>
                </c:pt>
                <c:pt idx="178">
                  <c:v>8.9500000000000028</c:v>
                </c:pt>
                <c:pt idx="179">
                  <c:v>9</c:v>
                </c:pt>
                <c:pt idx="180">
                  <c:v>9.0500000000000007</c:v>
                </c:pt>
                <c:pt idx="181">
                  <c:v>9.1</c:v>
                </c:pt>
                <c:pt idx="182">
                  <c:v>9.15</c:v>
                </c:pt>
                <c:pt idx="183">
                  <c:v>9.2000000000000011</c:v>
                </c:pt>
                <c:pt idx="184">
                  <c:v>9.25</c:v>
                </c:pt>
                <c:pt idx="185">
                  <c:v>9.3000000000000007</c:v>
                </c:pt>
                <c:pt idx="186">
                  <c:v>9.3500000000000068</c:v>
                </c:pt>
                <c:pt idx="187">
                  <c:v>9.4</c:v>
                </c:pt>
                <c:pt idx="188">
                  <c:v>9.4500000000000028</c:v>
                </c:pt>
                <c:pt idx="189">
                  <c:v>9.5</c:v>
                </c:pt>
                <c:pt idx="190">
                  <c:v>9.5500000000000007</c:v>
                </c:pt>
                <c:pt idx="191">
                  <c:v>9.6</c:v>
                </c:pt>
                <c:pt idx="192">
                  <c:v>9.65</c:v>
                </c:pt>
                <c:pt idx="193">
                  <c:v>9.7000000000000011</c:v>
                </c:pt>
                <c:pt idx="194">
                  <c:v>9.75</c:v>
                </c:pt>
                <c:pt idx="195">
                  <c:v>9.8000000000000007</c:v>
                </c:pt>
                <c:pt idx="196">
                  <c:v>9.8500000000000068</c:v>
                </c:pt>
                <c:pt idx="197">
                  <c:v>9.9</c:v>
                </c:pt>
                <c:pt idx="198">
                  <c:v>9.9500000000000028</c:v>
                </c:pt>
                <c:pt idx="199">
                  <c:v>10</c:v>
                </c:pt>
                <c:pt idx="200">
                  <c:v>10.050000000000002</c:v>
                </c:pt>
                <c:pt idx="201">
                  <c:v>10.1</c:v>
                </c:pt>
                <c:pt idx="202">
                  <c:v>10.15</c:v>
                </c:pt>
                <c:pt idx="203">
                  <c:v>10.200000000000001</c:v>
                </c:pt>
                <c:pt idx="204">
                  <c:v>10.25</c:v>
                </c:pt>
                <c:pt idx="205">
                  <c:v>10.3</c:v>
                </c:pt>
                <c:pt idx="206">
                  <c:v>10.350000000000023</c:v>
                </c:pt>
                <c:pt idx="207">
                  <c:v>10.4</c:v>
                </c:pt>
                <c:pt idx="208">
                  <c:v>10.450000000000006</c:v>
                </c:pt>
                <c:pt idx="209">
                  <c:v>10.5</c:v>
                </c:pt>
                <c:pt idx="210">
                  <c:v>10.55</c:v>
                </c:pt>
                <c:pt idx="211">
                  <c:v>10.6</c:v>
                </c:pt>
                <c:pt idx="212">
                  <c:v>10.65</c:v>
                </c:pt>
                <c:pt idx="213">
                  <c:v>10.7</c:v>
                </c:pt>
                <c:pt idx="214">
                  <c:v>10.75</c:v>
                </c:pt>
                <c:pt idx="215">
                  <c:v>10.8</c:v>
                </c:pt>
                <c:pt idx="216">
                  <c:v>10.850000000000023</c:v>
                </c:pt>
                <c:pt idx="217">
                  <c:v>10.9</c:v>
                </c:pt>
                <c:pt idx="218">
                  <c:v>10.950000000000006</c:v>
                </c:pt>
                <c:pt idx="219">
                  <c:v>11</c:v>
                </c:pt>
                <c:pt idx="220">
                  <c:v>11.05</c:v>
                </c:pt>
                <c:pt idx="221">
                  <c:v>11.1</c:v>
                </c:pt>
                <c:pt idx="222">
                  <c:v>11.15</c:v>
                </c:pt>
                <c:pt idx="223">
                  <c:v>11.2</c:v>
                </c:pt>
                <c:pt idx="224">
                  <c:v>11.25</c:v>
                </c:pt>
                <c:pt idx="225">
                  <c:v>11.3</c:v>
                </c:pt>
                <c:pt idx="226">
                  <c:v>11.350000000000023</c:v>
                </c:pt>
                <c:pt idx="227">
                  <c:v>11.4</c:v>
                </c:pt>
                <c:pt idx="228">
                  <c:v>11.450000000000006</c:v>
                </c:pt>
                <c:pt idx="229">
                  <c:v>11.5</c:v>
                </c:pt>
                <c:pt idx="230">
                  <c:v>11.55</c:v>
                </c:pt>
                <c:pt idx="231">
                  <c:v>11.6</c:v>
                </c:pt>
                <c:pt idx="232">
                  <c:v>11.65</c:v>
                </c:pt>
                <c:pt idx="233">
                  <c:v>11.7</c:v>
                </c:pt>
                <c:pt idx="234">
                  <c:v>11.75</c:v>
                </c:pt>
                <c:pt idx="235">
                  <c:v>11.8</c:v>
                </c:pt>
                <c:pt idx="236">
                  <c:v>11.850000000000023</c:v>
                </c:pt>
                <c:pt idx="237">
                  <c:v>11.9</c:v>
                </c:pt>
                <c:pt idx="238">
                  <c:v>11.950000000000006</c:v>
                </c:pt>
                <c:pt idx="239">
                  <c:v>12</c:v>
                </c:pt>
                <c:pt idx="240">
                  <c:v>12.05</c:v>
                </c:pt>
                <c:pt idx="241">
                  <c:v>12.1</c:v>
                </c:pt>
                <c:pt idx="242">
                  <c:v>12.15</c:v>
                </c:pt>
                <c:pt idx="243">
                  <c:v>12.2</c:v>
                </c:pt>
                <c:pt idx="244">
                  <c:v>12.25</c:v>
                </c:pt>
                <c:pt idx="245">
                  <c:v>12.3</c:v>
                </c:pt>
                <c:pt idx="246">
                  <c:v>12.350000000000023</c:v>
                </c:pt>
                <c:pt idx="247">
                  <c:v>12.4</c:v>
                </c:pt>
                <c:pt idx="248">
                  <c:v>12.450000000000006</c:v>
                </c:pt>
                <c:pt idx="249">
                  <c:v>12.5</c:v>
                </c:pt>
                <c:pt idx="250">
                  <c:v>12.55</c:v>
                </c:pt>
                <c:pt idx="251">
                  <c:v>12.6</c:v>
                </c:pt>
                <c:pt idx="252">
                  <c:v>12.65</c:v>
                </c:pt>
                <c:pt idx="253">
                  <c:v>12.7</c:v>
                </c:pt>
                <c:pt idx="254">
                  <c:v>12.75</c:v>
                </c:pt>
                <c:pt idx="255">
                  <c:v>12.8</c:v>
                </c:pt>
                <c:pt idx="256">
                  <c:v>12.850000000000023</c:v>
                </c:pt>
                <c:pt idx="257">
                  <c:v>12.9</c:v>
                </c:pt>
                <c:pt idx="258">
                  <c:v>12.950000000000006</c:v>
                </c:pt>
                <c:pt idx="259">
                  <c:v>13</c:v>
                </c:pt>
                <c:pt idx="260">
                  <c:v>13.05</c:v>
                </c:pt>
                <c:pt idx="261">
                  <c:v>13.1</c:v>
                </c:pt>
                <c:pt idx="262">
                  <c:v>13.15</c:v>
                </c:pt>
                <c:pt idx="263">
                  <c:v>13.2</c:v>
                </c:pt>
                <c:pt idx="264">
                  <c:v>13.25</c:v>
                </c:pt>
                <c:pt idx="265">
                  <c:v>13.3</c:v>
                </c:pt>
                <c:pt idx="266">
                  <c:v>13.350000000000023</c:v>
                </c:pt>
                <c:pt idx="267">
                  <c:v>13.4</c:v>
                </c:pt>
                <c:pt idx="268">
                  <c:v>13.450000000000006</c:v>
                </c:pt>
                <c:pt idx="269">
                  <c:v>13.5</c:v>
                </c:pt>
                <c:pt idx="270">
                  <c:v>13.55</c:v>
                </c:pt>
                <c:pt idx="271">
                  <c:v>13.6</c:v>
                </c:pt>
                <c:pt idx="272">
                  <c:v>13.65</c:v>
                </c:pt>
                <c:pt idx="273">
                  <c:v>13.7</c:v>
                </c:pt>
                <c:pt idx="274">
                  <c:v>13.75</c:v>
                </c:pt>
                <c:pt idx="275">
                  <c:v>13.8</c:v>
                </c:pt>
                <c:pt idx="276">
                  <c:v>13.850000000000023</c:v>
                </c:pt>
                <c:pt idx="277">
                  <c:v>13.9</c:v>
                </c:pt>
                <c:pt idx="278">
                  <c:v>13.950000000000006</c:v>
                </c:pt>
                <c:pt idx="279">
                  <c:v>14</c:v>
                </c:pt>
                <c:pt idx="280">
                  <c:v>14.05</c:v>
                </c:pt>
                <c:pt idx="281">
                  <c:v>14.1</c:v>
                </c:pt>
                <c:pt idx="282">
                  <c:v>14.15</c:v>
                </c:pt>
                <c:pt idx="283">
                  <c:v>14.2</c:v>
                </c:pt>
                <c:pt idx="284">
                  <c:v>14.25</c:v>
                </c:pt>
                <c:pt idx="285">
                  <c:v>14.3</c:v>
                </c:pt>
                <c:pt idx="286">
                  <c:v>14.350000000000023</c:v>
                </c:pt>
                <c:pt idx="287">
                  <c:v>14.4</c:v>
                </c:pt>
                <c:pt idx="288">
                  <c:v>14.450000000000006</c:v>
                </c:pt>
                <c:pt idx="289">
                  <c:v>14.5</c:v>
                </c:pt>
                <c:pt idx="290">
                  <c:v>14.55</c:v>
                </c:pt>
                <c:pt idx="291">
                  <c:v>14.6</c:v>
                </c:pt>
                <c:pt idx="292">
                  <c:v>14.65</c:v>
                </c:pt>
                <c:pt idx="293">
                  <c:v>14.7</c:v>
                </c:pt>
                <c:pt idx="294">
                  <c:v>14.75</c:v>
                </c:pt>
                <c:pt idx="295">
                  <c:v>14.8</c:v>
                </c:pt>
                <c:pt idx="296">
                  <c:v>14.850000000000023</c:v>
                </c:pt>
                <c:pt idx="297">
                  <c:v>14.9</c:v>
                </c:pt>
                <c:pt idx="298">
                  <c:v>14.950000000000006</c:v>
                </c:pt>
                <c:pt idx="299">
                  <c:v>15</c:v>
                </c:pt>
                <c:pt idx="300">
                  <c:v>15.05</c:v>
                </c:pt>
                <c:pt idx="301">
                  <c:v>15.1</c:v>
                </c:pt>
                <c:pt idx="302">
                  <c:v>15.15</c:v>
                </c:pt>
                <c:pt idx="303">
                  <c:v>15.2</c:v>
                </c:pt>
                <c:pt idx="304">
                  <c:v>15.25</c:v>
                </c:pt>
                <c:pt idx="305">
                  <c:v>15.3</c:v>
                </c:pt>
                <c:pt idx="306">
                  <c:v>15.350000000000023</c:v>
                </c:pt>
                <c:pt idx="307">
                  <c:v>15.4</c:v>
                </c:pt>
                <c:pt idx="308">
                  <c:v>15.450000000000006</c:v>
                </c:pt>
                <c:pt idx="309">
                  <c:v>15.5</c:v>
                </c:pt>
                <c:pt idx="310">
                  <c:v>15.55</c:v>
                </c:pt>
                <c:pt idx="311">
                  <c:v>15.6</c:v>
                </c:pt>
                <c:pt idx="312">
                  <c:v>15.65</c:v>
                </c:pt>
                <c:pt idx="313">
                  <c:v>15.7</c:v>
                </c:pt>
                <c:pt idx="314">
                  <c:v>15.75</c:v>
                </c:pt>
                <c:pt idx="315">
                  <c:v>15.8</c:v>
                </c:pt>
                <c:pt idx="316">
                  <c:v>15.850000000000023</c:v>
                </c:pt>
                <c:pt idx="317">
                  <c:v>15.9</c:v>
                </c:pt>
                <c:pt idx="318">
                  <c:v>15.950000000000006</c:v>
                </c:pt>
                <c:pt idx="319">
                  <c:v>16</c:v>
                </c:pt>
                <c:pt idx="320">
                  <c:v>16.05</c:v>
                </c:pt>
                <c:pt idx="321">
                  <c:v>16.100000000000001</c:v>
                </c:pt>
                <c:pt idx="322">
                  <c:v>16.149999999999999</c:v>
                </c:pt>
                <c:pt idx="323">
                  <c:v>16.2</c:v>
                </c:pt>
                <c:pt idx="324">
                  <c:v>16.25</c:v>
                </c:pt>
                <c:pt idx="325">
                  <c:v>16.3</c:v>
                </c:pt>
                <c:pt idx="326">
                  <c:v>16.350000000000001</c:v>
                </c:pt>
                <c:pt idx="327">
                  <c:v>16.399999999999999</c:v>
                </c:pt>
                <c:pt idx="328">
                  <c:v>16.45</c:v>
                </c:pt>
                <c:pt idx="329">
                  <c:v>16.5</c:v>
                </c:pt>
                <c:pt idx="330">
                  <c:v>16.55</c:v>
                </c:pt>
                <c:pt idx="331">
                  <c:v>16.600000000000001</c:v>
                </c:pt>
                <c:pt idx="332">
                  <c:v>16.649999999999999</c:v>
                </c:pt>
                <c:pt idx="333">
                  <c:v>16.7</c:v>
                </c:pt>
                <c:pt idx="334">
                  <c:v>16.75</c:v>
                </c:pt>
                <c:pt idx="335">
                  <c:v>16.8</c:v>
                </c:pt>
                <c:pt idx="336">
                  <c:v>16.850000000000001</c:v>
                </c:pt>
                <c:pt idx="337">
                  <c:v>16.899999999999999</c:v>
                </c:pt>
                <c:pt idx="338">
                  <c:v>16.95</c:v>
                </c:pt>
                <c:pt idx="339">
                  <c:v>17</c:v>
                </c:pt>
                <c:pt idx="340">
                  <c:v>17.05</c:v>
                </c:pt>
                <c:pt idx="341">
                  <c:v>17.100000000000001</c:v>
                </c:pt>
                <c:pt idx="342">
                  <c:v>17.149999999999999</c:v>
                </c:pt>
                <c:pt idx="343">
                  <c:v>17.2</c:v>
                </c:pt>
                <c:pt idx="344">
                  <c:v>17.25</c:v>
                </c:pt>
                <c:pt idx="345">
                  <c:v>17.3</c:v>
                </c:pt>
                <c:pt idx="346">
                  <c:v>17.350000000000001</c:v>
                </c:pt>
                <c:pt idx="347">
                  <c:v>17.399999999999999</c:v>
                </c:pt>
                <c:pt idx="348">
                  <c:v>17.45</c:v>
                </c:pt>
                <c:pt idx="349">
                  <c:v>17.5</c:v>
                </c:pt>
                <c:pt idx="350">
                  <c:v>17.55</c:v>
                </c:pt>
                <c:pt idx="351">
                  <c:v>17.600000000000001</c:v>
                </c:pt>
                <c:pt idx="352">
                  <c:v>17.649999999999999</c:v>
                </c:pt>
                <c:pt idx="353">
                  <c:v>17.7</c:v>
                </c:pt>
                <c:pt idx="354">
                  <c:v>17.75</c:v>
                </c:pt>
                <c:pt idx="355">
                  <c:v>17.8</c:v>
                </c:pt>
                <c:pt idx="356">
                  <c:v>17.850000000000001</c:v>
                </c:pt>
                <c:pt idx="357">
                  <c:v>17.899999999999999</c:v>
                </c:pt>
                <c:pt idx="358">
                  <c:v>17.95</c:v>
                </c:pt>
                <c:pt idx="359">
                  <c:v>18</c:v>
                </c:pt>
                <c:pt idx="360">
                  <c:v>18.05</c:v>
                </c:pt>
                <c:pt idx="361">
                  <c:v>18.100000000000001</c:v>
                </c:pt>
                <c:pt idx="362">
                  <c:v>18.149999999999999</c:v>
                </c:pt>
                <c:pt idx="363">
                  <c:v>18.2</c:v>
                </c:pt>
                <c:pt idx="364">
                  <c:v>18.25</c:v>
                </c:pt>
                <c:pt idx="365">
                  <c:v>18.3</c:v>
                </c:pt>
                <c:pt idx="366">
                  <c:v>18.350000000000001</c:v>
                </c:pt>
                <c:pt idx="367">
                  <c:v>18.399999999999999</c:v>
                </c:pt>
                <c:pt idx="368">
                  <c:v>18.45</c:v>
                </c:pt>
                <c:pt idx="369">
                  <c:v>18.5</c:v>
                </c:pt>
                <c:pt idx="370">
                  <c:v>18.55</c:v>
                </c:pt>
                <c:pt idx="371">
                  <c:v>18.600000000000001</c:v>
                </c:pt>
                <c:pt idx="372">
                  <c:v>18.649999999999999</c:v>
                </c:pt>
                <c:pt idx="373">
                  <c:v>18.7</c:v>
                </c:pt>
                <c:pt idx="374">
                  <c:v>18.75</c:v>
                </c:pt>
                <c:pt idx="375">
                  <c:v>18.8</c:v>
                </c:pt>
                <c:pt idx="376">
                  <c:v>18.850000000000001</c:v>
                </c:pt>
                <c:pt idx="377">
                  <c:v>18.899999999999999</c:v>
                </c:pt>
                <c:pt idx="378">
                  <c:v>18.95</c:v>
                </c:pt>
                <c:pt idx="379">
                  <c:v>19</c:v>
                </c:pt>
                <c:pt idx="380">
                  <c:v>19.05</c:v>
                </c:pt>
                <c:pt idx="381">
                  <c:v>19.100000000000001</c:v>
                </c:pt>
                <c:pt idx="382">
                  <c:v>19.149999999999999</c:v>
                </c:pt>
                <c:pt idx="383">
                  <c:v>19.2</c:v>
                </c:pt>
                <c:pt idx="384">
                  <c:v>19.25</c:v>
                </c:pt>
                <c:pt idx="385">
                  <c:v>19.3</c:v>
                </c:pt>
                <c:pt idx="386">
                  <c:v>19.350000000000001</c:v>
                </c:pt>
                <c:pt idx="387">
                  <c:v>19.399999999999999</c:v>
                </c:pt>
                <c:pt idx="388">
                  <c:v>19.45</c:v>
                </c:pt>
                <c:pt idx="389">
                  <c:v>19.5</c:v>
                </c:pt>
                <c:pt idx="390">
                  <c:v>19.55</c:v>
                </c:pt>
                <c:pt idx="391">
                  <c:v>19.600000000000001</c:v>
                </c:pt>
                <c:pt idx="392">
                  <c:v>19.649999999999999</c:v>
                </c:pt>
                <c:pt idx="393">
                  <c:v>19.7</c:v>
                </c:pt>
                <c:pt idx="394">
                  <c:v>19.75</c:v>
                </c:pt>
                <c:pt idx="395">
                  <c:v>19.8</c:v>
                </c:pt>
                <c:pt idx="396">
                  <c:v>19.850000000000001</c:v>
                </c:pt>
                <c:pt idx="397">
                  <c:v>19.899999999999999</c:v>
                </c:pt>
                <c:pt idx="398">
                  <c:v>19.95</c:v>
                </c:pt>
                <c:pt idx="399">
                  <c:v>20</c:v>
                </c:pt>
                <c:pt idx="400">
                  <c:v>20.05</c:v>
                </c:pt>
                <c:pt idx="401">
                  <c:v>20.100000000000001</c:v>
                </c:pt>
                <c:pt idx="402">
                  <c:v>20.149999999999999</c:v>
                </c:pt>
                <c:pt idx="403">
                  <c:v>20.2</c:v>
                </c:pt>
                <c:pt idx="404">
                  <c:v>20.25</c:v>
                </c:pt>
                <c:pt idx="405">
                  <c:v>20.3</c:v>
                </c:pt>
                <c:pt idx="406">
                  <c:v>20.350000000000001</c:v>
                </c:pt>
                <c:pt idx="407">
                  <c:v>20.399999999999999</c:v>
                </c:pt>
                <c:pt idx="408">
                  <c:v>20.45</c:v>
                </c:pt>
                <c:pt idx="409">
                  <c:v>20.5</c:v>
                </c:pt>
                <c:pt idx="410">
                  <c:v>20.55</c:v>
                </c:pt>
                <c:pt idx="411">
                  <c:v>20.6</c:v>
                </c:pt>
                <c:pt idx="412">
                  <c:v>20.650000000000031</c:v>
                </c:pt>
                <c:pt idx="413">
                  <c:v>20.7</c:v>
                </c:pt>
                <c:pt idx="414">
                  <c:v>20.75</c:v>
                </c:pt>
                <c:pt idx="415">
                  <c:v>20.8</c:v>
                </c:pt>
                <c:pt idx="416">
                  <c:v>20.85</c:v>
                </c:pt>
                <c:pt idx="417">
                  <c:v>20.9</c:v>
                </c:pt>
                <c:pt idx="418">
                  <c:v>20.95</c:v>
                </c:pt>
                <c:pt idx="419">
                  <c:v>21</c:v>
                </c:pt>
                <c:pt idx="420">
                  <c:v>21.05</c:v>
                </c:pt>
                <c:pt idx="421">
                  <c:v>21.1</c:v>
                </c:pt>
                <c:pt idx="422">
                  <c:v>21.150000000000031</c:v>
                </c:pt>
                <c:pt idx="423">
                  <c:v>21.2</c:v>
                </c:pt>
                <c:pt idx="424">
                  <c:v>21.25</c:v>
                </c:pt>
                <c:pt idx="425">
                  <c:v>21.3</c:v>
                </c:pt>
                <c:pt idx="426">
                  <c:v>21.35</c:v>
                </c:pt>
                <c:pt idx="427">
                  <c:v>21.4</c:v>
                </c:pt>
                <c:pt idx="428">
                  <c:v>21.45</c:v>
                </c:pt>
                <c:pt idx="429">
                  <c:v>21.5</c:v>
                </c:pt>
                <c:pt idx="430">
                  <c:v>21.55</c:v>
                </c:pt>
                <c:pt idx="431">
                  <c:v>21.6</c:v>
                </c:pt>
                <c:pt idx="432">
                  <c:v>21.650000000000031</c:v>
                </c:pt>
                <c:pt idx="433">
                  <c:v>21.7</c:v>
                </c:pt>
                <c:pt idx="434">
                  <c:v>21.75</c:v>
                </c:pt>
                <c:pt idx="435">
                  <c:v>21.8</c:v>
                </c:pt>
                <c:pt idx="436">
                  <c:v>21.85</c:v>
                </c:pt>
                <c:pt idx="437">
                  <c:v>21.9</c:v>
                </c:pt>
                <c:pt idx="438">
                  <c:v>21.95</c:v>
                </c:pt>
                <c:pt idx="439">
                  <c:v>22</c:v>
                </c:pt>
                <c:pt idx="440">
                  <c:v>22.05</c:v>
                </c:pt>
                <c:pt idx="441">
                  <c:v>22.1</c:v>
                </c:pt>
                <c:pt idx="442">
                  <c:v>22.150000000000031</c:v>
                </c:pt>
                <c:pt idx="443">
                  <c:v>22.2</c:v>
                </c:pt>
                <c:pt idx="444">
                  <c:v>22.25</c:v>
                </c:pt>
                <c:pt idx="445">
                  <c:v>22.3</c:v>
                </c:pt>
                <c:pt idx="446">
                  <c:v>22.35</c:v>
                </c:pt>
                <c:pt idx="447">
                  <c:v>22.4</c:v>
                </c:pt>
                <c:pt idx="448">
                  <c:v>22.45</c:v>
                </c:pt>
                <c:pt idx="449">
                  <c:v>22.5</c:v>
                </c:pt>
                <c:pt idx="450">
                  <c:v>22.55</c:v>
                </c:pt>
                <c:pt idx="451">
                  <c:v>22.6</c:v>
                </c:pt>
                <c:pt idx="452">
                  <c:v>22.650000000000031</c:v>
                </c:pt>
                <c:pt idx="453">
                  <c:v>22.7</c:v>
                </c:pt>
                <c:pt idx="454">
                  <c:v>22.75</c:v>
                </c:pt>
                <c:pt idx="455">
                  <c:v>22.8</c:v>
                </c:pt>
                <c:pt idx="456">
                  <c:v>22.85</c:v>
                </c:pt>
                <c:pt idx="457">
                  <c:v>22.9</c:v>
                </c:pt>
                <c:pt idx="458">
                  <c:v>22.95</c:v>
                </c:pt>
                <c:pt idx="459">
                  <c:v>23</c:v>
                </c:pt>
                <c:pt idx="460">
                  <c:v>23.05</c:v>
                </c:pt>
                <c:pt idx="461">
                  <c:v>23.1</c:v>
                </c:pt>
                <c:pt idx="462">
                  <c:v>23.150000000000031</c:v>
                </c:pt>
                <c:pt idx="463">
                  <c:v>23.2</c:v>
                </c:pt>
                <c:pt idx="464">
                  <c:v>23.25</c:v>
                </c:pt>
                <c:pt idx="465">
                  <c:v>23.3</c:v>
                </c:pt>
                <c:pt idx="466">
                  <c:v>23.35</c:v>
                </c:pt>
                <c:pt idx="467">
                  <c:v>23.4</c:v>
                </c:pt>
                <c:pt idx="468">
                  <c:v>23.45</c:v>
                </c:pt>
                <c:pt idx="469">
                  <c:v>23.5</c:v>
                </c:pt>
                <c:pt idx="470">
                  <c:v>23.55</c:v>
                </c:pt>
                <c:pt idx="471">
                  <c:v>23.6</c:v>
                </c:pt>
                <c:pt idx="472">
                  <c:v>23.650000000000031</c:v>
                </c:pt>
                <c:pt idx="473">
                  <c:v>23.7</c:v>
                </c:pt>
                <c:pt idx="474">
                  <c:v>23.75</c:v>
                </c:pt>
                <c:pt idx="475">
                  <c:v>23.8</c:v>
                </c:pt>
                <c:pt idx="476">
                  <c:v>23.85</c:v>
                </c:pt>
                <c:pt idx="477">
                  <c:v>23.9</c:v>
                </c:pt>
                <c:pt idx="478">
                  <c:v>23.95</c:v>
                </c:pt>
                <c:pt idx="479">
                  <c:v>24</c:v>
                </c:pt>
                <c:pt idx="480">
                  <c:v>24.05</c:v>
                </c:pt>
                <c:pt idx="481">
                  <c:v>24.1</c:v>
                </c:pt>
                <c:pt idx="482">
                  <c:v>24.150000000000031</c:v>
                </c:pt>
                <c:pt idx="483">
                  <c:v>24.2</c:v>
                </c:pt>
                <c:pt idx="484">
                  <c:v>24.25</c:v>
                </c:pt>
                <c:pt idx="485">
                  <c:v>24.3</c:v>
                </c:pt>
                <c:pt idx="486">
                  <c:v>24.35</c:v>
                </c:pt>
                <c:pt idx="487">
                  <c:v>24.4</c:v>
                </c:pt>
                <c:pt idx="488">
                  <c:v>24.45</c:v>
                </c:pt>
                <c:pt idx="489">
                  <c:v>24.5</c:v>
                </c:pt>
                <c:pt idx="490">
                  <c:v>24.55</c:v>
                </c:pt>
                <c:pt idx="491">
                  <c:v>24.6</c:v>
                </c:pt>
                <c:pt idx="492">
                  <c:v>24.650000000000031</c:v>
                </c:pt>
                <c:pt idx="493">
                  <c:v>24.7</c:v>
                </c:pt>
                <c:pt idx="494">
                  <c:v>24.75</c:v>
                </c:pt>
                <c:pt idx="495">
                  <c:v>24.8</c:v>
                </c:pt>
                <c:pt idx="496">
                  <c:v>24.85</c:v>
                </c:pt>
                <c:pt idx="497">
                  <c:v>24.9</c:v>
                </c:pt>
                <c:pt idx="498">
                  <c:v>24.95</c:v>
                </c:pt>
                <c:pt idx="499">
                  <c:v>25</c:v>
                </c:pt>
                <c:pt idx="500">
                  <c:v>25.05</c:v>
                </c:pt>
                <c:pt idx="501">
                  <c:v>25.1</c:v>
                </c:pt>
                <c:pt idx="502">
                  <c:v>25.150000000000031</c:v>
                </c:pt>
                <c:pt idx="503">
                  <c:v>25.2</c:v>
                </c:pt>
                <c:pt idx="504">
                  <c:v>25.25</c:v>
                </c:pt>
                <c:pt idx="505">
                  <c:v>25.3</c:v>
                </c:pt>
                <c:pt idx="506">
                  <c:v>25.35</c:v>
                </c:pt>
                <c:pt idx="507">
                  <c:v>25.4</c:v>
                </c:pt>
                <c:pt idx="508">
                  <c:v>25.45</c:v>
                </c:pt>
                <c:pt idx="509">
                  <c:v>25.5</c:v>
                </c:pt>
                <c:pt idx="510">
                  <c:v>25.55</c:v>
                </c:pt>
                <c:pt idx="511">
                  <c:v>25.6</c:v>
                </c:pt>
                <c:pt idx="512">
                  <c:v>25.650000000000031</c:v>
                </c:pt>
                <c:pt idx="513">
                  <c:v>25.7</c:v>
                </c:pt>
                <c:pt idx="514">
                  <c:v>25.75</c:v>
                </c:pt>
                <c:pt idx="515">
                  <c:v>25.8</c:v>
                </c:pt>
                <c:pt idx="516">
                  <c:v>25.85</c:v>
                </c:pt>
                <c:pt idx="517">
                  <c:v>25.9</c:v>
                </c:pt>
                <c:pt idx="518">
                  <c:v>25.95</c:v>
                </c:pt>
                <c:pt idx="519">
                  <c:v>26</c:v>
                </c:pt>
                <c:pt idx="520">
                  <c:v>26.05</c:v>
                </c:pt>
                <c:pt idx="521">
                  <c:v>26.1</c:v>
                </c:pt>
                <c:pt idx="522">
                  <c:v>26.150000000000031</c:v>
                </c:pt>
                <c:pt idx="523">
                  <c:v>26.2</c:v>
                </c:pt>
                <c:pt idx="524">
                  <c:v>26.25</c:v>
                </c:pt>
                <c:pt idx="525">
                  <c:v>26.3</c:v>
                </c:pt>
                <c:pt idx="526">
                  <c:v>26.35</c:v>
                </c:pt>
                <c:pt idx="527">
                  <c:v>26.4</c:v>
                </c:pt>
                <c:pt idx="528">
                  <c:v>26.45</c:v>
                </c:pt>
                <c:pt idx="529">
                  <c:v>26.5</c:v>
                </c:pt>
                <c:pt idx="530">
                  <c:v>26.55</c:v>
                </c:pt>
                <c:pt idx="531">
                  <c:v>26.6</c:v>
                </c:pt>
                <c:pt idx="532">
                  <c:v>26.650000000000031</c:v>
                </c:pt>
                <c:pt idx="533">
                  <c:v>26.7</c:v>
                </c:pt>
                <c:pt idx="534">
                  <c:v>26.75</c:v>
                </c:pt>
                <c:pt idx="535">
                  <c:v>26.8</c:v>
                </c:pt>
                <c:pt idx="536">
                  <c:v>26.85</c:v>
                </c:pt>
                <c:pt idx="537">
                  <c:v>26.9</c:v>
                </c:pt>
                <c:pt idx="538">
                  <c:v>26.95</c:v>
                </c:pt>
                <c:pt idx="539">
                  <c:v>27</c:v>
                </c:pt>
                <c:pt idx="540">
                  <c:v>27.05</c:v>
                </c:pt>
                <c:pt idx="541">
                  <c:v>27.1</c:v>
                </c:pt>
                <c:pt idx="542">
                  <c:v>27.150000000000031</c:v>
                </c:pt>
                <c:pt idx="543">
                  <c:v>27.2</c:v>
                </c:pt>
                <c:pt idx="544">
                  <c:v>27.25</c:v>
                </c:pt>
                <c:pt idx="545">
                  <c:v>27.3</c:v>
                </c:pt>
                <c:pt idx="546">
                  <c:v>27.35</c:v>
                </c:pt>
                <c:pt idx="547">
                  <c:v>27.4</c:v>
                </c:pt>
                <c:pt idx="548">
                  <c:v>27.45</c:v>
                </c:pt>
                <c:pt idx="549">
                  <c:v>27.5</c:v>
                </c:pt>
                <c:pt idx="550">
                  <c:v>27.55</c:v>
                </c:pt>
                <c:pt idx="551">
                  <c:v>27.6</c:v>
                </c:pt>
                <c:pt idx="552">
                  <c:v>27.650000000000031</c:v>
                </c:pt>
                <c:pt idx="553">
                  <c:v>27.7</c:v>
                </c:pt>
                <c:pt idx="554">
                  <c:v>27.75</c:v>
                </c:pt>
                <c:pt idx="555">
                  <c:v>27.8</c:v>
                </c:pt>
                <c:pt idx="556">
                  <c:v>27.85</c:v>
                </c:pt>
                <c:pt idx="557">
                  <c:v>27.9</c:v>
                </c:pt>
                <c:pt idx="558">
                  <c:v>27.95</c:v>
                </c:pt>
                <c:pt idx="559">
                  <c:v>28</c:v>
                </c:pt>
                <c:pt idx="560">
                  <c:v>28.05</c:v>
                </c:pt>
                <c:pt idx="561">
                  <c:v>28.1</c:v>
                </c:pt>
                <c:pt idx="562">
                  <c:v>28.150000000000031</c:v>
                </c:pt>
                <c:pt idx="563">
                  <c:v>28.2</c:v>
                </c:pt>
                <c:pt idx="564">
                  <c:v>28.25</c:v>
                </c:pt>
                <c:pt idx="565">
                  <c:v>28.3</c:v>
                </c:pt>
                <c:pt idx="566">
                  <c:v>28.35</c:v>
                </c:pt>
                <c:pt idx="567">
                  <c:v>28.4</c:v>
                </c:pt>
                <c:pt idx="568">
                  <c:v>28.45</c:v>
                </c:pt>
                <c:pt idx="569">
                  <c:v>28.5</c:v>
                </c:pt>
                <c:pt idx="570">
                  <c:v>28.55</c:v>
                </c:pt>
                <c:pt idx="571">
                  <c:v>28.6</c:v>
                </c:pt>
                <c:pt idx="572">
                  <c:v>28.650000000000031</c:v>
                </c:pt>
                <c:pt idx="573">
                  <c:v>28.7</c:v>
                </c:pt>
                <c:pt idx="574">
                  <c:v>28.75</c:v>
                </c:pt>
                <c:pt idx="575">
                  <c:v>28.8</c:v>
                </c:pt>
                <c:pt idx="576">
                  <c:v>28.85</c:v>
                </c:pt>
                <c:pt idx="577">
                  <c:v>28.9</c:v>
                </c:pt>
                <c:pt idx="578">
                  <c:v>28.95</c:v>
                </c:pt>
                <c:pt idx="579">
                  <c:v>29</c:v>
                </c:pt>
                <c:pt idx="580">
                  <c:v>29.05</c:v>
                </c:pt>
                <c:pt idx="581">
                  <c:v>29.1</c:v>
                </c:pt>
                <c:pt idx="582">
                  <c:v>29.150000000000031</c:v>
                </c:pt>
                <c:pt idx="583">
                  <c:v>29.2</c:v>
                </c:pt>
                <c:pt idx="584">
                  <c:v>29.25</c:v>
                </c:pt>
                <c:pt idx="585">
                  <c:v>29.3</c:v>
                </c:pt>
                <c:pt idx="586">
                  <c:v>29.35</c:v>
                </c:pt>
                <c:pt idx="587">
                  <c:v>29.4</c:v>
                </c:pt>
                <c:pt idx="588">
                  <c:v>29.45</c:v>
                </c:pt>
                <c:pt idx="589">
                  <c:v>29.5</c:v>
                </c:pt>
                <c:pt idx="590">
                  <c:v>29.55</c:v>
                </c:pt>
                <c:pt idx="591">
                  <c:v>29.6</c:v>
                </c:pt>
                <c:pt idx="592">
                  <c:v>29.650000000000031</c:v>
                </c:pt>
                <c:pt idx="593">
                  <c:v>29.7</c:v>
                </c:pt>
                <c:pt idx="594">
                  <c:v>29.75</c:v>
                </c:pt>
                <c:pt idx="595">
                  <c:v>29.8</c:v>
                </c:pt>
                <c:pt idx="596">
                  <c:v>29.85</c:v>
                </c:pt>
                <c:pt idx="597">
                  <c:v>29.9</c:v>
                </c:pt>
                <c:pt idx="598">
                  <c:v>29.95</c:v>
                </c:pt>
                <c:pt idx="599">
                  <c:v>30</c:v>
                </c:pt>
                <c:pt idx="600">
                  <c:v>30.05</c:v>
                </c:pt>
                <c:pt idx="601">
                  <c:v>30.1</c:v>
                </c:pt>
                <c:pt idx="602">
                  <c:v>30.150000000000031</c:v>
                </c:pt>
                <c:pt idx="603">
                  <c:v>30.2</c:v>
                </c:pt>
                <c:pt idx="604">
                  <c:v>30.25</c:v>
                </c:pt>
                <c:pt idx="605">
                  <c:v>30.3</c:v>
                </c:pt>
                <c:pt idx="606">
                  <c:v>30.35</c:v>
                </c:pt>
                <c:pt idx="607">
                  <c:v>30.4</c:v>
                </c:pt>
                <c:pt idx="608">
                  <c:v>30.45</c:v>
                </c:pt>
                <c:pt idx="609">
                  <c:v>30.5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7345792"/>
        <c:axId val="107347328"/>
      </c:scatterChart>
      <c:valAx>
        <c:axId val="107345792"/>
        <c:scaling>
          <c:orientation val="minMax"/>
          <c:max val="1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7347328"/>
        <c:crossesAt val="0"/>
        <c:crossBetween val="midCat"/>
        <c:majorUnit val="2"/>
        <c:minorUnit val="0.5"/>
      </c:valAx>
      <c:valAx>
        <c:axId val="107347328"/>
        <c:scaling>
          <c:orientation val="maxMin"/>
          <c:max val="35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7345792"/>
        <c:crossesAt val="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Soil Profile</a:t>
            </a:r>
          </a:p>
        </c:rich>
      </c:tx>
      <c:layout>
        <c:manualLayout>
          <c:xMode val="edge"/>
          <c:yMode val="edge"/>
          <c:x val="0.33505154639175333"/>
          <c:y val="3.054989816700618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979381443299034"/>
          <c:y val="0.15274949083503173"/>
          <c:w val="0.31958762886598036"/>
          <c:h val="0.81262729124236255"/>
        </c:manualLayout>
      </c:layout>
      <c:barChart>
        <c:barDir val="col"/>
        <c:grouping val="stacked"/>
        <c:varyColors val="0"/>
        <c:ser>
          <c:idx val="0"/>
          <c:order val="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0.30000000000000032</c:v>
              </c:pt>
            </c:numLit>
          </c:val>
        </c:ser>
        <c:ser>
          <c:idx val="1"/>
          <c:order val="1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2"/>
          <c:order val="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3"/>
          <c:order val="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0.30000000000000032</c:v>
              </c:pt>
            </c:numLit>
          </c:val>
        </c:ser>
        <c:ser>
          <c:idx val="4"/>
          <c:order val="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5"/>
          <c:order val="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</c:v>
              </c:pt>
            </c:numLit>
          </c:val>
        </c:ser>
        <c:ser>
          <c:idx val="6"/>
          <c:order val="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</c:v>
              </c:pt>
            </c:numLit>
          </c:val>
        </c:ser>
        <c:ser>
          <c:idx val="7"/>
          <c:order val="7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8"/>
          <c:order val="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9"/>
          <c:order val="9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0"/>
          <c:order val="10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1"/>
          <c:order val="11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</c:v>
              </c:pt>
            </c:numLit>
          </c:val>
        </c:ser>
        <c:ser>
          <c:idx val="12"/>
          <c:order val="12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13"/>
          <c:order val="1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4"/>
          <c:order val="14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5"/>
          <c:order val="15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6"/>
          <c:order val="16"/>
          <c:tx>
            <c:v>Organic Material</c:v>
          </c:tx>
          <c:spPr>
            <a:pattFill prst="pct90">
              <a:fgClr>
                <a:srgbClr val="FF00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17"/>
          <c:order val="17"/>
          <c:tx>
            <c:v>Sensitive Fine Grained</c:v>
          </c:tx>
          <c:spPr>
            <a:pattFill prst="pct90">
              <a:fgClr>
                <a:srgbClr val="FF00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0.05</c:v>
              </c:pt>
            </c:numLit>
          </c:val>
        </c:ser>
        <c:ser>
          <c:idx val="18"/>
          <c:order val="1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19"/>
          <c:order val="1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0"/>
          <c:order val="2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1"/>
          <c:order val="21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5.0000000000000322E-2</c:v>
              </c:pt>
            </c:numLit>
          </c:val>
        </c:ser>
        <c:ser>
          <c:idx val="22"/>
          <c:order val="22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3"/>
          <c:order val="2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2.0499999999999998</c:v>
              </c:pt>
            </c:numLit>
          </c:val>
        </c:ser>
        <c:ser>
          <c:idx val="24"/>
          <c:order val="24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0.65000000000000102</c:v>
              </c:pt>
            </c:numLit>
          </c:val>
        </c:ser>
        <c:ser>
          <c:idx val="25"/>
          <c:order val="2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26"/>
          <c:order val="26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27"/>
          <c:order val="2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28"/>
          <c:order val="2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29"/>
          <c:order val="2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0"/>
          <c:order val="30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1"/>
          <c:order val="3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32"/>
          <c:order val="32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3"/>
          <c:order val="3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4"/>
          <c:order val="3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35"/>
          <c:order val="3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36"/>
          <c:order val="3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7"/>
          <c:order val="37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38"/>
          <c:order val="38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39"/>
          <c:order val="39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0"/>
          <c:order val="4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41"/>
          <c:order val="4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42"/>
          <c:order val="42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3"/>
          <c:order val="4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44"/>
          <c:order val="4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5"/>
          <c:order val="4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6"/>
          <c:order val="4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0.35000000000000098</c:v>
              </c:pt>
            </c:numLit>
          </c:val>
        </c:ser>
        <c:ser>
          <c:idx val="47"/>
          <c:order val="47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48"/>
          <c:order val="48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</c:v>
              </c:pt>
            </c:numLit>
          </c:val>
        </c:ser>
        <c:ser>
          <c:idx val="49"/>
          <c:order val="49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50"/>
          <c:order val="50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51"/>
          <c:order val="51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2"/>
          <c:order val="52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53"/>
          <c:order val="53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4.9999999999999933E-2</c:v>
              </c:pt>
            </c:numLit>
          </c:val>
        </c:ser>
        <c:ser>
          <c:idx val="54"/>
          <c:order val="54"/>
          <c:tx>
            <c:v>Silty Clay to Clay</c:v>
          </c:tx>
          <c:spPr>
            <a:pattFill prst="pct90">
              <a:fgClr>
                <a:srgbClr val="FFCC99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55"/>
          <c:order val="5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0.95000000000000062</c:v>
              </c:pt>
            </c:numLit>
          </c:val>
        </c:ser>
        <c:ser>
          <c:idx val="56"/>
          <c:order val="5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57"/>
          <c:order val="5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8"/>
          <c:order val="5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59"/>
          <c:order val="5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60"/>
          <c:order val="6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61"/>
          <c:order val="6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62"/>
          <c:order val="62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0.45000000000000101</c:v>
              </c:pt>
            </c:numLit>
          </c:val>
        </c:ser>
        <c:ser>
          <c:idx val="63"/>
          <c:order val="63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64"/>
          <c:order val="6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0.75000000000000167</c:v>
              </c:pt>
            </c:numLit>
          </c:val>
        </c:ser>
        <c:ser>
          <c:idx val="65"/>
          <c:order val="65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66"/>
          <c:order val="6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0.94999999999999962</c:v>
              </c:pt>
            </c:numLit>
          </c:val>
        </c:ser>
        <c:ser>
          <c:idx val="67"/>
          <c:order val="67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68"/>
          <c:order val="6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69"/>
          <c:order val="69"/>
          <c:tx>
            <c:v>Clay</c:v>
          </c:tx>
          <c:spPr>
            <a:pattFill prst="pct90">
              <a:fgClr>
                <a:srgbClr val="FF66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0"/>
          <c:order val="7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0.70000000000000095</c:v>
              </c:pt>
            </c:numLit>
          </c:val>
        </c:ser>
        <c:ser>
          <c:idx val="71"/>
          <c:order val="7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72"/>
          <c:order val="72"/>
          <c:tx>
            <c:v>Sand to Silty Sand</c:v>
          </c:tx>
          <c:spPr>
            <a:pattFill prst="pct90">
              <a:fgClr>
                <a:srgbClr val="33CCCC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3"/>
          <c:order val="73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4"/>
          <c:order val="7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5"/>
          <c:order val="7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0.95000000000000095</c:v>
              </c:pt>
            </c:numLit>
          </c:val>
        </c:ser>
        <c:ser>
          <c:idx val="76"/>
          <c:order val="76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77"/>
          <c:order val="7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8"/>
          <c:order val="7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79"/>
          <c:order val="7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0.75000000000000167</c:v>
              </c:pt>
            </c:numLit>
          </c:val>
        </c:ser>
        <c:ser>
          <c:idx val="80"/>
          <c:order val="8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4.9999999999999066E-2</c:v>
              </c:pt>
            </c:numLit>
          </c:val>
        </c:ser>
        <c:ser>
          <c:idx val="81"/>
          <c:order val="81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82"/>
          <c:order val="8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83"/>
          <c:order val="8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84"/>
          <c:order val="8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85"/>
          <c:order val="8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0.10000000000000003</c:v>
              </c:pt>
            </c:numLit>
          </c:val>
        </c:ser>
        <c:ser>
          <c:idx val="86"/>
          <c:order val="86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0.15000000000000024</c:v>
              </c:pt>
            </c:numLit>
          </c:val>
        </c:ser>
        <c:ser>
          <c:idx val="87"/>
          <c:order val="87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88"/>
          <c:order val="88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89"/>
          <c:order val="89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0.60000000000000164</c:v>
              </c:pt>
            </c:numLit>
          </c:val>
        </c:ser>
        <c:ser>
          <c:idx val="90"/>
          <c:order val="9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0.54999999999999705</c:v>
              </c:pt>
            </c:numLit>
          </c:val>
        </c:ser>
        <c:ser>
          <c:idx val="91"/>
          <c:order val="91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92"/>
          <c:order val="92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93"/>
          <c:order val="93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94"/>
          <c:order val="94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0.15000000000000199</c:v>
              </c:pt>
            </c:numLit>
          </c:val>
        </c:ser>
        <c:ser>
          <c:idx val="95"/>
          <c:order val="95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9.9999999999998229E-2</c:v>
              </c:pt>
            </c:numLit>
          </c:val>
        </c:ser>
        <c:ser>
          <c:idx val="96"/>
          <c:order val="96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</c:v>
              </c:pt>
            </c:numLit>
          </c:val>
        </c:ser>
        <c:ser>
          <c:idx val="97"/>
          <c:order val="97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98"/>
          <c:order val="98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99"/>
          <c:order val="99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100"/>
          <c:order val="100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0.90000000000000202</c:v>
              </c:pt>
            </c:numLit>
          </c:val>
        </c:ser>
        <c:ser>
          <c:idx val="101"/>
          <c:order val="101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4.9999999999997415E-2</c:v>
              </c:pt>
            </c:numLit>
          </c:val>
        </c:ser>
        <c:ser>
          <c:idx val="102"/>
          <c:order val="102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03"/>
          <c:order val="103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04"/>
          <c:order val="104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0.30000000000000132</c:v>
              </c:pt>
            </c:numLit>
          </c:val>
        </c:ser>
        <c:ser>
          <c:idx val="105"/>
          <c:order val="105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1.1499999999999966</c:v>
              </c:pt>
            </c:numLit>
          </c:val>
        </c:ser>
        <c:ser>
          <c:idx val="106"/>
          <c:order val="106"/>
          <c:tx>
            <c:v>Sandy Silt to Clayey Silt</c:v>
          </c:tx>
          <c:spPr>
            <a:pattFill prst="pct90">
              <a:fgClr>
                <a:srgbClr val="FFCC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0.94999999999999962</c:v>
              </c:pt>
            </c:numLit>
          </c:val>
        </c:ser>
        <c:ser>
          <c:idx val="107"/>
          <c:order val="107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08"/>
          <c:order val="108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ser>
          <c:idx val="109"/>
          <c:order val="109"/>
          <c:tx>
            <c:v>Clayey Silt to Silty Clay</c:v>
          </c:tx>
          <c:spPr>
            <a:pattFill prst="pct90">
              <a:fgClr>
                <a:srgbClr val="FF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</c:v>
              </c:pt>
            </c:numLit>
          </c:val>
        </c:ser>
        <c:ser>
          <c:idx val="110"/>
          <c:order val="110"/>
          <c:tx>
            <c:v>Silty Sand to Sandy Silt</c:v>
          </c:tx>
          <c:spPr>
            <a:pattFill prst="pct90">
              <a:fgClr>
                <a:srgbClr val="00FF00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11"/>
          <c:order val="11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0.55000000000000104</c:v>
              </c:pt>
            </c:numLit>
          </c:val>
        </c:ser>
        <c:ser>
          <c:idx val="112"/>
          <c:order val="11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9.9999999999998229E-2</c:v>
              </c:pt>
            </c:numLit>
          </c:val>
        </c:ser>
        <c:ser>
          <c:idx val="113"/>
          <c:order val="11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14"/>
          <c:order val="114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15"/>
          <c:order val="115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0.70000000000000295</c:v>
              </c:pt>
            </c:numLit>
          </c:val>
        </c:ser>
        <c:ser>
          <c:idx val="116"/>
          <c:order val="116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17"/>
          <c:order val="117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18"/>
          <c:order val="118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1.35</c:v>
              </c:pt>
            </c:numLit>
          </c:val>
        </c:ser>
        <c:ser>
          <c:idx val="119"/>
          <c:order val="119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0"/>
          <c:order val="120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0.6500000000000038</c:v>
              </c:pt>
            </c:numLit>
          </c:val>
        </c:ser>
        <c:ser>
          <c:idx val="121"/>
          <c:order val="12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2"/>
          <c:order val="12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1</c:v>
              </c:pt>
            </c:numLit>
          </c:val>
        </c:ser>
        <c:ser>
          <c:idx val="123"/>
          <c:order val="12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4"/>
          <c:order val="124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0.40000000000000202</c:v>
              </c:pt>
            </c:numLit>
          </c:val>
        </c:ser>
        <c:ser>
          <c:idx val="125"/>
          <c:order val="125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6"/>
          <c:order val="126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0.14999999999999974</c:v>
              </c:pt>
            </c:numLit>
          </c:val>
        </c:ser>
        <c:ser>
          <c:idx val="127"/>
          <c:order val="127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5.0000000000000724E-2</c:v>
              </c:pt>
            </c:numLit>
          </c:val>
        </c:ser>
        <c:ser>
          <c:idx val="128"/>
          <c:order val="128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0.34999999999999915</c:v>
              </c:pt>
            </c:numLit>
          </c:val>
        </c:ser>
        <c:ser>
          <c:idx val="129"/>
          <c:order val="129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0.100000000000001</c:v>
              </c:pt>
            </c:numLit>
          </c:val>
        </c:ser>
        <c:ser>
          <c:idx val="130"/>
          <c:order val="130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0.4</c:v>
              </c:pt>
            </c:numLit>
          </c:val>
        </c:ser>
        <c:ser>
          <c:idx val="131"/>
          <c:order val="131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0.25</c:v>
              </c:pt>
            </c:numLit>
          </c:val>
        </c:ser>
        <c:ser>
          <c:idx val="132"/>
          <c:order val="132"/>
          <c:tx>
            <c:v>Gravelly Sand to Sand</c:v>
          </c:tx>
          <c:spPr>
            <a:pattFill prst="pct90">
              <a:fgClr>
                <a:srgbClr val="3366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0.15000000000000199</c:v>
              </c:pt>
            </c:numLit>
          </c:val>
        </c:ser>
        <c:ser>
          <c:idx val="133"/>
          <c:order val="133"/>
          <c:tx>
            <c:v>Sand</c:v>
          </c:tx>
          <c:spPr>
            <a:pattFill prst="pct90">
              <a:fgClr>
                <a:srgbClr val="00CCFF"/>
              </a:fgClr>
              <a:bgClr>
                <a:srgbClr val="FFFFFF"/>
              </a:bgClr>
            </a:pattFill>
            <a:ln w="25400">
              <a:noFill/>
            </a:ln>
          </c:spPr>
          <c:invertIfNegative val="0"/>
          <c:val>
            <c:numLit>
              <c:formatCode>General</c:formatCode>
              <c:ptCount val="1"/>
              <c:pt idx="0">
                <c:v>0.19999999999999954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08700928"/>
        <c:axId val="208702464"/>
      </c:barChart>
      <c:catAx>
        <c:axId val="208700928"/>
        <c:scaling>
          <c:orientation val="minMax"/>
        </c:scaling>
        <c:delete val="1"/>
        <c:axPos val="t"/>
        <c:majorTickMark val="out"/>
        <c:minorTickMark val="none"/>
        <c:tickLblPos val="nextTo"/>
        <c:crossAx val="208702464"/>
        <c:crosses val="autoZero"/>
        <c:auto val="1"/>
        <c:lblAlgn val="ctr"/>
        <c:lblOffset val="100"/>
        <c:noMultiLvlLbl val="0"/>
      </c:catAx>
      <c:valAx>
        <c:axId val="208702464"/>
        <c:scaling>
          <c:orientation val="maxMin"/>
          <c:min val="0"/>
        </c:scaling>
        <c:delete val="0"/>
        <c:axPos val="l"/>
        <c:numFmt formatCode="General" sourceLinked="1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08700928"/>
        <c:crosses val="autoZero"/>
        <c:crossBetween val="between"/>
        <c:majorUnit val="5"/>
        <c:minorUnit val="1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4"/>
        <c:delete val="1"/>
      </c:legendEntry>
      <c:legendEntry>
        <c:idx val="35"/>
        <c:delete val="1"/>
      </c:legendEntry>
      <c:legendEntry>
        <c:idx val="36"/>
        <c:delete val="1"/>
      </c:legendEntry>
      <c:legendEntry>
        <c:idx val="37"/>
        <c:delete val="1"/>
      </c:legendEntry>
      <c:legendEntry>
        <c:idx val="38"/>
        <c:delete val="1"/>
      </c:legendEntry>
      <c:legendEntry>
        <c:idx val="39"/>
        <c:delete val="1"/>
      </c:legendEntry>
      <c:legendEntry>
        <c:idx val="40"/>
        <c:delete val="1"/>
      </c:legendEntry>
      <c:legendEntry>
        <c:idx val="41"/>
        <c:delete val="1"/>
      </c:legendEntry>
      <c:legendEntry>
        <c:idx val="42"/>
        <c:delete val="1"/>
      </c:legendEntry>
      <c:legendEntry>
        <c:idx val="43"/>
        <c:delete val="1"/>
      </c:legendEntry>
      <c:legendEntry>
        <c:idx val="44"/>
        <c:delete val="1"/>
      </c:legendEntry>
      <c:legendEntry>
        <c:idx val="45"/>
        <c:delete val="1"/>
      </c:legendEntry>
      <c:legendEntry>
        <c:idx val="46"/>
        <c:delete val="1"/>
      </c:legendEntry>
      <c:legendEntry>
        <c:idx val="47"/>
        <c:delete val="1"/>
      </c:legendEntry>
      <c:legendEntry>
        <c:idx val="48"/>
        <c:delete val="1"/>
      </c:legendEntry>
      <c:legendEntry>
        <c:idx val="49"/>
        <c:delete val="1"/>
      </c:legendEntry>
      <c:legendEntry>
        <c:idx val="50"/>
        <c:delete val="1"/>
      </c:legendEntry>
      <c:legendEntry>
        <c:idx val="51"/>
        <c:delete val="1"/>
      </c:legendEntry>
      <c:legendEntry>
        <c:idx val="52"/>
        <c:delete val="1"/>
      </c:legendEntry>
      <c:legendEntry>
        <c:idx val="53"/>
        <c:delete val="1"/>
      </c:legendEntry>
      <c:legendEntry>
        <c:idx val="54"/>
        <c:delete val="1"/>
      </c:legendEntry>
      <c:legendEntry>
        <c:idx val="55"/>
        <c:delete val="1"/>
      </c:legendEntry>
      <c:legendEntry>
        <c:idx val="56"/>
        <c:delete val="1"/>
      </c:legendEntry>
      <c:legendEntry>
        <c:idx val="57"/>
        <c:delete val="1"/>
      </c:legendEntry>
      <c:legendEntry>
        <c:idx val="58"/>
        <c:delete val="1"/>
      </c:legendEntry>
      <c:legendEntry>
        <c:idx val="59"/>
        <c:delete val="1"/>
      </c:legendEntry>
      <c:legendEntry>
        <c:idx val="60"/>
        <c:delete val="1"/>
      </c:legendEntry>
      <c:legendEntry>
        <c:idx val="61"/>
        <c:delete val="1"/>
      </c:legendEntry>
      <c:legendEntry>
        <c:idx val="62"/>
        <c:delete val="1"/>
      </c:legendEntry>
      <c:legendEntry>
        <c:idx val="63"/>
        <c:delete val="1"/>
      </c:legendEntry>
      <c:legendEntry>
        <c:idx val="64"/>
        <c:delete val="1"/>
      </c:legendEntry>
      <c:legendEntry>
        <c:idx val="65"/>
        <c:delete val="1"/>
      </c:legendEntry>
      <c:legendEntry>
        <c:idx val="66"/>
        <c:delete val="1"/>
      </c:legendEntry>
      <c:legendEntry>
        <c:idx val="67"/>
        <c:delete val="1"/>
      </c:legendEntry>
      <c:legendEntry>
        <c:idx val="68"/>
        <c:delete val="1"/>
      </c:legendEntry>
      <c:legendEntry>
        <c:idx val="69"/>
        <c:delete val="1"/>
      </c:legendEntry>
      <c:legendEntry>
        <c:idx val="70"/>
        <c:delete val="1"/>
      </c:legendEntry>
      <c:legendEntry>
        <c:idx val="71"/>
        <c:delete val="1"/>
      </c:legendEntry>
      <c:legendEntry>
        <c:idx val="72"/>
        <c:delete val="1"/>
      </c:legendEntry>
      <c:legendEntry>
        <c:idx val="73"/>
        <c:delete val="1"/>
      </c:legendEntry>
      <c:legendEntry>
        <c:idx val="74"/>
        <c:delete val="1"/>
      </c:legendEntry>
      <c:legendEntry>
        <c:idx val="75"/>
        <c:delete val="1"/>
      </c:legendEntry>
      <c:legendEntry>
        <c:idx val="76"/>
        <c:delete val="1"/>
      </c:legendEntry>
      <c:legendEntry>
        <c:idx val="77"/>
        <c:delete val="1"/>
      </c:legendEntry>
      <c:legendEntry>
        <c:idx val="78"/>
        <c:delete val="1"/>
      </c:legendEntry>
      <c:legendEntry>
        <c:idx val="79"/>
        <c:delete val="1"/>
      </c:legendEntry>
      <c:legendEntry>
        <c:idx val="80"/>
        <c:delete val="1"/>
      </c:legendEntry>
      <c:legendEntry>
        <c:idx val="81"/>
        <c:delete val="1"/>
      </c:legendEntry>
      <c:legendEntry>
        <c:idx val="82"/>
        <c:delete val="1"/>
      </c:legendEntry>
      <c:legendEntry>
        <c:idx val="83"/>
        <c:delete val="1"/>
      </c:legendEntry>
      <c:legendEntry>
        <c:idx val="84"/>
        <c:delete val="1"/>
      </c:legendEntry>
      <c:legendEntry>
        <c:idx val="85"/>
        <c:delete val="1"/>
      </c:legendEntry>
      <c:legendEntry>
        <c:idx val="86"/>
        <c:delete val="1"/>
      </c:legendEntry>
      <c:legendEntry>
        <c:idx val="87"/>
        <c:delete val="1"/>
      </c:legendEntry>
      <c:legendEntry>
        <c:idx val="88"/>
        <c:delete val="1"/>
      </c:legendEntry>
      <c:legendEntry>
        <c:idx val="89"/>
        <c:delete val="1"/>
      </c:legendEntry>
      <c:legendEntry>
        <c:idx val="90"/>
        <c:delete val="1"/>
      </c:legendEntry>
      <c:legendEntry>
        <c:idx val="91"/>
        <c:delete val="1"/>
      </c:legendEntry>
      <c:legendEntry>
        <c:idx val="92"/>
        <c:delete val="1"/>
      </c:legendEntry>
      <c:legendEntry>
        <c:idx val="93"/>
        <c:delete val="1"/>
      </c:legendEntry>
      <c:legendEntry>
        <c:idx val="94"/>
        <c:delete val="1"/>
      </c:legendEntry>
      <c:legendEntry>
        <c:idx val="95"/>
        <c:delete val="1"/>
      </c:legendEntry>
      <c:legendEntry>
        <c:idx val="96"/>
        <c:delete val="1"/>
      </c:legendEntry>
      <c:legendEntry>
        <c:idx val="97"/>
        <c:delete val="1"/>
      </c:legendEntry>
      <c:legendEntry>
        <c:idx val="98"/>
        <c:delete val="1"/>
      </c:legendEntry>
      <c:legendEntry>
        <c:idx val="99"/>
        <c:delete val="1"/>
      </c:legendEntry>
      <c:legendEntry>
        <c:idx val="100"/>
        <c:delete val="1"/>
      </c:legendEntry>
      <c:legendEntry>
        <c:idx val="101"/>
        <c:delete val="1"/>
      </c:legendEntry>
      <c:legendEntry>
        <c:idx val="102"/>
        <c:delete val="1"/>
      </c:legendEntry>
      <c:legendEntry>
        <c:idx val="104"/>
        <c:delete val="1"/>
      </c:legendEntry>
      <c:legendEntry>
        <c:idx val="105"/>
        <c:delete val="1"/>
      </c:legendEntry>
      <c:legendEntry>
        <c:idx val="106"/>
        <c:delete val="1"/>
      </c:legendEntry>
      <c:legendEntry>
        <c:idx val="108"/>
        <c:delete val="1"/>
      </c:legendEntry>
      <c:legendEntry>
        <c:idx val="109"/>
        <c:delete val="1"/>
      </c:legendEntry>
      <c:legendEntry>
        <c:idx val="111"/>
        <c:delete val="1"/>
      </c:legendEntry>
      <c:legendEntry>
        <c:idx val="112"/>
        <c:delete val="1"/>
      </c:legendEntry>
      <c:legendEntry>
        <c:idx val="113"/>
        <c:delete val="1"/>
      </c:legendEntry>
      <c:legendEntry>
        <c:idx val="114"/>
        <c:delete val="1"/>
      </c:legendEntry>
      <c:legendEntry>
        <c:idx val="115"/>
        <c:delete val="1"/>
      </c:legendEntry>
      <c:legendEntry>
        <c:idx val="118"/>
        <c:delete val="1"/>
      </c:legendEntry>
      <c:legendEntry>
        <c:idx val="119"/>
        <c:delete val="1"/>
      </c:legendEntry>
      <c:legendEntry>
        <c:idx val="120"/>
        <c:delete val="1"/>
      </c:legendEntry>
      <c:legendEntry>
        <c:idx val="121"/>
        <c:delete val="1"/>
      </c:legendEntry>
      <c:legendEntry>
        <c:idx val="122"/>
        <c:delete val="1"/>
      </c:legendEntry>
      <c:legendEntry>
        <c:idx val="123"/>
        <c:delete val="1"/>
      </c:legendEntry>
      <c:legendEntry>
        <c:idx val="124"/>
        <c:delete val="1"/>
      </c:legendEntry>
      <c:legendEntry>
        <c:idx val="125"/>
        <c:delete val="1"/>
      </c:legendEntry>
      <c:legendEntry>
        <c:idx val="126"/>
        <c:delete val="1"/>
      </c:legendEntry>
      <c:legendEntry>
        <c:idx val="128"/>
        <c:delete val="1"/>
      </c:legendEntry>
      <c:legendEntry>
        <c:idx val="129"/>
        <c:delete val="1"/>
      </c:legendEntry>
      <c:legendEntry>
        <c:idx val="131"/>
        <c:delete val="1"/>
      </c:legendEntry>
      <c:layout>
        <c:manualLayout>
          <c:xMode val="edge"/>
          <c:yMode val="edge"/>
          <c:x val="0.52577319587628857"/>
          <c:y val="0.24032586558044824"/>
          <c:w val="0.44845360824742281"/>
          <c:h val="0.7128309572301443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0.54862</cdr:x>
      <cdr:y>0.03637</cdr:y>
    </cdr:from>
    <cdr:to>
      <cdr:x>0.54862</cdr:x>
      <cdr:y>0.03637</cdr:y>
    </cdr:to>
    <cdr:sp macro="" textlink="">
      <cdr:nvSpPr>
        <cdr:cNvPr id="11243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22171" y="173611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Robertson &amp; Campanella,</a:t>
          </a:r>
        </a:p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1986</a:t>
          </a:r>
        </a:p>
      </cdr:txBody>
    </cdr:sp>
  </cdr:relSizeAnchor>
  <cdr:relSizeAnchor xmlns:cdr="http://schemas.openxmlformats.org/drawingml/2006/chartDrawing">
    <cdr:from>
      <cdr:x>0.54862</cdr:x>
      <cdr:y>0.0976</cdr:y>
    </cdr:from>
    <cdr:to>
      <cdr:x>0.94851</cdr:x>
      <cdr:y>0.19728</cdr:y>
    </cdr:to>
    <cdr:sp macro="" textlink="">
      <cdr:nvSpPr>
        <cdr:cNvPr id="112435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22171" y="460551"/>
          <a:ext cx="742736" cy="4671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Robertson &amp; Campanella,</a:t>
          </a:r>
        </a:p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1986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0.54862</cdr:x>
      <cdr:y>0.03637</cdr:y>
    </cdr:from>
    <cdr:to>
      <cdr:x>0.54862</cdr:x>
      <cdr:y>0.03637</cdr:y>
    </cdr:to>
    <cdr:sp macro="" textlink="">
      <cdr:nvSpPr>
        <cdr:cNvPr id="11243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22171" y="173611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Robertson &amp; Campanella,</a:t>
          </a:r>
        </a:p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1986</a:t>
          </a:r>
        </a:p>
      </cdr:txBody>
    </cdr:sp>
  </cdr:relSizeAnchor>
  <cdr:relSizeAnchor xmlns:cdr="http://schemas.openxmlformats.org/drawingml/2006/chartDrawing">
    <cdr:from>
      <cdr:x>0.54862</cdr:x>
      <cdr:y>0.0976</cdr:y>
    </cdr:from>
    <cdr:to>
      <cdr:x>0.94851</cdr:x>
      <cdr:y>0.19728</cdr:y>
    </cdr:to>
    <cdr:sp macro="" textlink="">
      <cdr:nvSpPr>
        <cdr:cNvPr id="112435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22171" y="460551"/>
          <a:ext cx="742736" cy="4671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Robertson &amp; Campanella,</a:t>
          </a:r>
        </a:p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1986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0.54862</cdr:x>
      <cdr:y>0.03637</cdr:y>
    </cdr:from>
    <cdr:to>
      <cdr:x>0.54862</cdr:x>
      <cdr:y>0.03637</cdr:y>
    </cdr:to>
    <cdr:sp macro="" textlink="">
      <cdr:nvSpPr>
        <cdr:cNvPr id="11243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22171" y="173611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Robertson &amp; Campanella,</a:t>
          </a:r>
        </a:p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1986</a:t>
          </a:r>
        </a:p>
      </cdr:txBody>
    </cdr:sp>
  </cdr:relSizeAnchor>
  <cdr:relSizeAnchor xmlns:cdr="http://schemas.openxmlformats.org/drawingml/2006/chartDrawing">
    <cdr:from>
      <cdr:x>0.54862</cdr:x>
      <cdr:y>0.0976</cdr:y>
    </cdr:from>
    <cdr:to>
      <cdr:x>0.94851</cdr:x>
      <cdr:y>0.19728</cdr:y>
    </cdr:to>
    <cdr:sp macro="" textlink="">
      <cdr:nvSpPr>
        <cdr:cNvPr id="112435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22171" y="460551"/>
          <a:ext cx="742736" cy="4671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Robertson &amp; Campanella,</a:t>
          </a:r>
        </a:p>
        <a:p xmlns:a="http://schemas.openxmlformats.org/drawingml/2006/main">
          <a:pPr algn="l" rtl="0">
            <a:defRPr sz="1000"/>
          </a:pPr>
          <a:r>
            <a:rPr lang="en-US" sz="900" b="1" i="0" strike="noStrike">
              <a:solidFill>
                <a:srgbClr val="000000"/>
              </a:solidFill>
              <a:latin typeface="Arial"/>
              <a:cs typeface="Arial"/>
            </a:rPr>
            <a:t>1986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3FA62A2-F4C5-4DDA-8C8A-68E47B758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24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cs typeface="+mn-cs"/>
              </a:defRPr>
            </a:lvl1pPr>
          </a:lstStyle>
          <a:p>
            <a:pPr>
              <a:defRPr/>
            </a:pPr>
            <a:fld id="{18BF8948-7045-4BC9-BB6D-961C0724A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753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F8948-7045-4BC9-BB6D-961C0724A0E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7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D9536-1720-460A-AA0E-EDF1350857E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6B463-4849-4E75-83B0-5835B652C9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7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F8948-7045-4BC9-BB6D-961C0724A0E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38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F8948-7045-4BC9-BB6D-961C0724A0E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69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077BEB8-D740-497D-BDFB-5B3062888268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BF8948-7045-4BC9-BB6D-961C0724A0E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8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A773B-D333-498C-B2BE-A5A7EF27C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8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CAA7C-DBCC-4CD8-84B4-60A2AC72A7C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CAA7C-DBCC-4CD8-84B4-60A2AC72A7C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993A873-D655-499D-BB33-57BED0418150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993A873-D655-499D-BB33-57BED041815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993A873-D655-499D-BB33-57BED0418150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an overhead view showing the site location along Summer 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6B463-4849-4E75-83B0-5835B652C94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6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28600" y="6324600"/>
            <a:ext cx="2895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B492071E-FFE9-4C96-AC32-00813EA71E9B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665DFD7-DD76-475D-9265-8A26CDD63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DAB64526-76A5-4948-94EE-C492D8A49137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76F6B14-0A43-41F5-8E48-3D8677BF8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93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76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721CBF39-BBE8-4538-B65B-98C9192B4969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28600" y="6324600"/>
            <a:ext cx="2895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600E0161-AA87-445C-B8BE-72B91A39A7B9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4D3B42D-007A-469C-8478-4F0434B0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FAA5C6D5-0CBF-45AE-B870-BEDBF399F606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95417B3-B2C9-4F66-AAB2-DC9A649FE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2C079267-3198-4F52-B436-07F693407826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6895B37-B219-4BD6-9956-4540AC9A2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C6C9570B-3178-4765-B3F1-730BD545CDF8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CB7260A-677F-43D7-9CE0-6F4D5320E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FCC672AB-E854-40E1-9425-BB3146C12E05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686E986-12B6-4266-8390-37796D32A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cs typeface="+mn-cs"/>
              </a:defRPr>
            </a:lvl1pPr>
          </a:lstStyle>
          <a:p>
            <a:pPr>
              <a:defRPr/>
            </a:pPr>
            <a:fld id="{B1C5347D-9B48-4404-A2C0-D06247A57F69}" type="datetime1">
              <a:rPr lang="en-US" smtClean="0"/>
              <a:pPr>
                <a:defRPr/>
              </a:pPr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DFEEB2C-D9EF-4BBC-A395-9EE0D44C7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343650"/>
            <a:ext cx="419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Geophysical Surveying </a:t>
            </a:r>
          </a:p>
        </p:txBody>
      </p:sp>
      <p:pic>
        <p:nvPicPr>
          <p:cNvPr id="26629" name="Picture 8" descr="GEO 1 line 2c logo FIN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6172200"/>
            <a:ext cx="185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10800000">
            <a:off x="228600" y="6096000"/>
            <a:ext cx="8686800" cy="0"/>
          </a:xfrm>
          <a:prstGeom prst="line">
            <a:avLst/>
          </a:prstGeom>
          <a:ln w="12700">
            <a:solidFill>
              <a:srgbClr val="E03A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42" r:id="rId12"/>
    <p:sldLayoutId id="2147483943" r:id="rId13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=@AVERAGE(M79:M92)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=@STDEV.P(M79:M92)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15.jpe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11" Type="http://schemas.openxmlformats.org/officeDocument/2006/relationships/chart" Target="../charts/chart19.xml"/><Relationship Id="rId5" Type="http://schemas.openxmlformats.org/officeDocument/2006/relationships/chart" Target="../charts/chart13.xml"/><Relationship Id="rId10" Type="http://schemas.openxmlformats.org/officeDocument/2006/relationships/chart" Target="../charts/chart18.xml"/><Relationship Id="rId4" Type="http://schemas.openxmlformats.org/officeDocument/2006/relationships/chart" Target="../charts/chart12.xml"/><Relationship Id="rId9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/>
              <a:t>GEOTECHNICAL CHALLENGES:</a:t>
            </a:r>
            <a:br>
              <a:rPr lang="en-US" dirty="0" smtClean="0"/>
            </a:br>
            <a:r>
              <a:rPr lang="en-US" dirty="0" smtClean="0"/>
              <a:t>I-40/I-240 INTERCHANGE PHASE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7639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Presented by </a:t>
            </a:r>
          </a:p>
          <a:p>
            <a:pPr marL="0" indent="0" algn="ctr">
              <a:buNone/>
            </a:pPr>
            <a:r>
              <a:rPr lang="en-US" dirty="0" smtClean="0"/>
              <a:t>Ashraf S. Elsayed, Ph.D., P.E., D.GE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 smtClean="0"/>
              <a:t>STGEC</a:t>
            </a:r>
            <a:r>
              <a:rPr lang="en-US" dirty="0" smtClean="0"/>
              <a:t> Annual Meeting</a:t>
            </a:r>
          </a:p>
          <a:p>
            <a:pPr marL="0" indent="0" algn="ctr">
              <a:buNone/>
            </a:pPr>
            <a:r>
              <a:rPr lang="en-US" sz="2400" dirty="0" smtClean="0"/>
              <a:t>Biloxi, MS</a:t>
            </a:r>
          </a:p>
          <a:p>
            <a:pPr marL="0" indent="0" algn="ctr">
              <a:buNone/>
            </a:pPr>
            <a:r>
              <a:rPr lang="en-US" dirty="0" smtClean="0"/>
              <a:t>November 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274638"/>
            <a:ext cx="9906000" cy="1143000"/>
          </a:xfrm>
        </p:spPr>
        <p:txBody>
          <a:bodyPr/>
          <a:lstStyle/>
          <a:p>
            <a:pPr algn="ctr"/>
            <a:r>
              <a:rPr lang="en-US" dirty="0" smtClean="0"/>
              <a:t>PILE DYNAMICS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067800" cy="4525963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kern="0" dirty="0" smtClean="0"/>
              <a:t>A </a:t>
            </a:r>
            <a:r>
              <a:rPr lang="en-US" sz="2800" kern="0" dirty="0"/>
              <a:t>resistance factor of 0.65 </a:t>
            </a:r>
            <a:r>
              <a:rPr lang="en-US" sz="2800" kern="0" dirty="0" smtClean="0"/>
              <a:t>in the design (dynamic </a:t>
            </a:r>
            <a:r>
              <a:rPr lang="en-US" sz="2800" kern="0" dirty="0"/>
              <a:t>testing of at least two production piles per site condition, but no less than 2% of the production </a:t>
            </a:r>
            <a:r>
              <a:rPr lang="en-US" sz="2800" kern="0" dirty="0" smtClean="0"/>
              <a:t>piles)</a:t>
            </a:r>
            <a:endParaRPr lang="en-US" sz="2800" dirty="0" smtClean="0"/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kern="0" dirty="0" smtClean="0"/>
              <a:t>Testing was performed on production piles during </a:t>
            </a:r>
            <a:r>
              <a:rPr lang="en-US" sz="2800" kern="0" dirty="0"/>
              <a:t>initial driving and 7-day </a:t>
            </a:r>
            <a:r>
              <a:rPr lang="en-US" sz="2800" kern="0" dirty="0" smtClean="0"/>
              <a:t>restrike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kern="0" dirty="0" smtClean="0"/>
              <a:t>The </a:t>
            </a:r>
            <a:r>
              <a:rPr lang="en-US" sz="2800" kern="0" dirty="0"/>
              <a:t>nominal axial resistances were then estimated using the </a:t>
            </a:r>
            <a:r>
              <a:rPr lang="en-US" sz="2800" kern="0" dirty="0" err="1"/>
              <a:t>CAse</a:t>
            </a:r>
            <a:r>
              <a:rPr lang="en-US" sz="2800" kern="0" dirty="0"/>
              <a:t> Pile Wave Analysis Program (</a:t>
            </a:r>
            <a:r>
              <a:rPr lang="en-US" sz="2800" kern="0" dirty="0" smtClean="0"/>
              <a:t>CAPWAP)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414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9906000" cy="1143000"/>
          </a:xfrm>
        </p:spPr>
        <p:txBody>
          <a:bodyPr/>
          <a:lstStyle/>
          <a:p>
            <a:pPr algn="ctr"/>
            <a:r>
              <a:rPr lang="en-US" dirty="0" smtClean="0"/>
              <a:t>TEST PILE INSTALLATION SUMMARY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3612100"/>
              </p:ext>
            </p:extLst>
          </p:nvPr>
        </p:nvGraphicFramePr>
        <p:xfrm>
          <a:off x="752473" y="910890"/>
          <a:ext cx="7934327" cy="5718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567"/>
                <a:gridCol w="825263"/>
                <a:gridCol w="956764"/>
                <a:gridCol w="634818"/>
                <a:gridCol w="915953"/>
                <a:gridCol w="817162"/>
                <a:gridCol w="1012930"/>
                <a:gridCol w="815870"/>
                <a:gridCol w="1143000"/>
              </a:tblGrid>
              <a:tr h="66187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Bridge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Embed.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(ft.)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of Bottom </a:t>
                      </a: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6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feet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of Bottom </a:t>
                      </a: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</a:t>
                      </a: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foot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83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(ft.)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 Count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blows/ft.)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(ft.)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Blow Count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(blows/ft.)</a:t>
                      </a:r>
                      <a:endParaRPr lang="en-US" sz="16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RW17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45.0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RW19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34.0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Abut. 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</a:tr>
              <a:tr h="294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RW12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620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9906000" cy="1143000"/>
          </a:xfrm>
        </p:spPr>
        <p:txBody>
          <a:bodyPr/>
          <a:lstStyle/>
          <a:p>
            <a:pPr algn="ctr"/>
            <a:r>
              <a:rPr lang="en-US" dirty="0" smtClean="0"/>
              <a:t>SUMMARY OF TEST RESULTS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411602"/>
              </p:ext>
            </p:extLst>
          </p:nvPr>
        </p:nvGraphicFramePr>
        <p:xfrm>
          <a:off x="761999" y="838200"/>
          <a:ext cx="8001001" cy="5932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467"/>
                <a:gridCol w="1853960"/>
                <a:gridCol w="2021284"/>
                <a:gridCol w="1035503"/>
                <a:gridCol w="796467"/>
                <a:gridCol w="748660"/>
                <a:gridCol w="748660"/>
              </a:tblGrid>
              <a:tr h="74329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Resistance </a:t>
                      </a: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(kip)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End-of-Drive CAPWAP Resistance </a:t>
                      </a: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(kip)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Restrike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(Days)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Restrike CAPWAP Resistance </a:t>
                      </a: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(kip)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3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ctr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521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2919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826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9525" marR="9525" marT="9525" marB="0" anchor="b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293</a:t>
                      </a:r>
                    </a:p>
                  </a:txBody>
                  <a:tcPr marL="9525" marR="9525" marT="9525" marB="0" anchor="b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397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</a:t>
                      </a:r>
                    </a:p>
                  </a:txBody>
                  <a:tcPr marL="9525" marR="9525" marT="9525" marB="0" anchor="b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397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222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227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208</a:t>
                      </a:r>
                    </a:p>
                  </a:txBody>
                  <a:tcPr marL="9525" marR="9525" marT="9525" marB="0" anchor="b"/>
                </a:tc>
              </a:tr>
              <a:tr h="355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403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305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0008" marR="60008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356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117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239</a:t>
                      </a:r>
                    </a:p>
                  </a:txBody>
                  <a:tcPr marL="9525" marR="9525" marT="9525" marB="0" anchor="b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7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725" y="152401"/>
            <a:ext cx="9144000" cy="114300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  <a:buSzPct val="100000"/>
              <a:buFont typeface="Wingdings" pitchFamily="2" charset="2"/>
              <a:buChar char="•"/>
            </a:pPr>
            <a:r>
              <a:rPr lang="en-US" altLang="en-US" sz="4000" dirty="0" smtClean="0"/>
              <a:t>OBJECTIVES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4" y="914400"/>
            <a:ext cx="8391525" cy="411480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Can </a:t>
            </a:r>
            <a:r>
              <a:rPr lang="en-US" sz="2800" dirty="0">
                <a:solidFill>
                  <a:schemeClr val="tx1"/>
                </a:solidFill>
              </a:rPr>
              <a:t>pile setup in western </a:t>
            </a:r>
            <a:r>
              <a:rPr lang="en-US" sz="2800" dirty="0" smtClean="0">
                <a:solidFill>
                  <a:schemeClr val="tx1"/>
                </a:solidFill>
              </a:rPr>
              <a:t>Tennessee be </a:t>
            </a:r>
            <a:r>
              <a:rPr lang="en-US" sz="2800" dirty="0">
                <a:solidFill>
                  <a:schemeClr val="tx1"/>
                </a:solidFill>
              </a:rPr>
              <a:t>estimated with an acceptable accuracy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Can </a:t>
            </a:r>
            <a:r>
              <a:rPr lang="en-US" sz="2800" dirty="0">
                <a:solidFill>
                  <a:schemeClr val="tx1"/>
                </a:solidFill>
              </a:rPr>
              <a:t>one or more of the available pile driving formulae (i.e., dynamic formulae</a:t>
            </a:r>
            <a:r>
              <a:rPr lang="en-US" sz="2800" dirty="0" smtClean="0">
                <a:solidFill>
                  <a:schemeClr val="tx1"/>
                </a:solidFill>
              </a:rPr>
              <a:t>) </a:t>
            </a:r>
            <a:r>
              <a:rPr lang="en-US" sz="2800" dirty="0">
                <a:solidFill>
                  <a:schemeClr val="tx1"/>
                </a:solidFill>
              </a:rPr>
              <a:t>be used to predict the long-term nominal axial resistance indicated by the dynamic testing results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How </a:t>
            </a:r>
            <a:r>
              <a:rPr lang="en-US" sz="2800" dirty="0">
                <a:solidFill>
                  <a:schemeClr val="tx1"/>
                </a:solidFill>
              </a:rPr>
              <a:t>should the terminal driving resistance be used for quality control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Can we detect pile damage due to overstressing during driving?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76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725" y="152400"/>
            <a:ext cx="9144000" cy="1470025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  <a:buFont typeface="Wingdings" pitchFamily="2" charset="2"/>
              <a:buChar char="•"/>
            </a:pPr>
            <a:r>
              <a:rPr lang="en-US" altLang="en-US" dirty="0" smtClean="0">
                <a:latin typeface="Tahoma" pitchFamily="34" charset="0"/>
              </a:rPr>
              <a:t>ESTIMATING SETUP</a:t>
            </a:r>
            <a:r>
              <a:rPr lang="en-US" altLang="en-US" dirty="0">
                <a:latin typeface="Tahoma" pitchFamily="34" charset="0"/>
              </a:rPr>
              <a:t/>
            </a:r>
            <a:br>
              <a:rPr lang="en-US" altLang="en-US" dirty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447675" y="1371600"/>
            <a:ext cx="8001000" cy="838200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 </a:t>
            </a:r>
            <a:r>
              <a:rPr lang="en-US" sz="2800" kern="0" dirty="0" smtClean="0"/>
              <a:t>Modified </a:t>
            </a:r>
            <a:r>
              <a:rPr lang="en-US" sz="2800" kern="0" dirty="0" err="1"/>
              <a:t>Bogard</a:t>
            </a:r>
            <a:r>
              <a:rPr lang="en-US" sz="2800" kern="0" dirty="0"/>
              <a:t> &amp; Matlock (B‑M) </a:t>
            </a:r>
            <a:r>
              <a:rPr lang="en-US" sz="2800" kern="0" dirty="0" smtClean="0"/>
              <a:t>equation: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Subtitle 2"/>
              <p:cNvSpPr txBox="1">
                <a:spLocks/>
              </p:cNvSpPr>
              <p:nvPr/>
            </p:nvSpPr>
            <p:spPr bwMode="auto">
              <a:xfrm>
                <a:off x="447675" y="1981200"/>
                <a:ext cx="7781925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32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4572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8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2pPr>
                <a:lvl3pPr marL="9144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3pPr>
                <a:lvl4pPr marL="13716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4pPr>
                <a:lvl5pPr marL="18288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None/>
                  <a:defRPr sz="2000"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= </m:t>
                    </m:r>
                    <m:r>
                      <m:rPr>
                        <m:sty m:val="p"/>
                      </m:rPr>
                      <a:rPr lang="en-US" sz="2800">
                        <a:latin typeface="Cambria Math"/>
                      </a:rPr>
                      <m:t>Q</m:t>
                    </m:r>
                    <m:r>
                      <m:rPr>
                        <m:sty m:val="p"/>
                      </m:rPr>
                      <a:rPr lang="en-US" sz="2800" baseline="-25000">
                        <a:latin typeface="Cambria Math"/>
                      </a:rPr>
                      <m:t>u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𝛼</m:t>
                        </m:r>
                        <m:r>
                          <a:rPr lang="en-US" sz="2800" i="1">
                            <a:latin typeface="Cambria Math"/>
                          </a:rPr>
                          <m:t>+(1−</m:t>
                        </m:r>
                        <m:r>
                          <a:rPr lang="en-US" sz="2800" i="1">
                            <a:latin typeface="Cambria Math"/>
                          </a:rPr>
                          <m:t>𝛼</m:t>
                        </m:r>
                        <m:r>
                          <a:rPr lang="en-US" sz="2800" i="1">
                            <a:latin typeface="Cambria Math"/>
                          </a:rPr>
                          <m:t>) [ 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sz="2800" i="1">
                                    <a:latin typeface="Cambria Math"/>
                                  </a:rPr>
                                  <m:t>50</m:t>
                                </m:r>
                              </m:den>
                            </m:f>
                          </m:num>
                          <m:den>
                            <m:r>
                              <a:rPr lang="en-US" sz="2800" i="1">
                                <a:latin typeface="Cambria Math"/>
                              </a:rPr>
                              <m:t>1+ 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sz="2800" i="1">
                                    <a:latin typeface="Cambria Math"/>
                                  </a:rPr>
                                  <m:t>50</m:t>
                                </m:r>
                              </m:den>
                            </m:f>
                          </m:den>
                        </m:f>
                        <m:r>
                          <a:rPr lang="en-US" sz="2800" i="1">
                            <a:latin typeface="Cambria Math"/>
                          </a:rPr>
                          <m:t>]</m:t>
                        </m:r>
                      </m:e>
                    </m:d>
                  </m:oMath>
                </a14:m>
                <a:r>
                  <a:rPr lang="en-US" sz="2800" dirty="0"/>
                  <a:t>	</a:t>
                </a:r>
              </a:p>
            </p:txBody>
          </p:sp>
        </mc:Choice>
        <mc:Fallback xmlns="">
          <p:sp>
            <p:nvSpPr>
              <p:cNvPr id="23" name="Sub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675" y="1981200"/>
                <a:ext cx="7781925" cy="12192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ubtitle 2"/>
          <p:cNvSpPr txBox="1">
            <a:spLocks/>
          </p:cNvSpPr>
          <p:nvPr/>
        </p:nvSpPr>
        <p:spPr bwMode="auto">
          <a:xfrm>
            <a:off x="447675" y="2971800"/>
            <a:ext cx="8001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smtClean="0"/>
              <a:t>Q(t</a:t>
            </a:r>
            <a:r>
              <a:rPr lang="en-US" sz="2800" dirty="0"/>
              <a:t>): the resistance at time t, </a:t>
            </a:r>
          </a:p>
          <a:p>
            <a:pPr algn="l">
              <a:buClr>
                <a:schemeClr val="bg1"/>
              </a:buClr>
              <a:buSzPct val="100000"/>
              <a:defRPr/>
            </a:pPr>
            <a:r>
              <a:rPr lang="en-US" sz="2800" dirty="0"/>
              <a:t>Q</a:t>
            </a:r>
            <a:r>
              <a:rPr lang="en-US" sz="2800" baseline="-25000" dirty="0"/>
              <a:t>u</a:t>
            </a:r>
            <a:r>
              <a:rPr lang="en-US" sz="2800" dirty="0"/>
              <a:t>: </a:t>
            </a:r>
            <a:r>
              <a:rPr lang="en-US" sz="2800" dirty="0" smtClean="0"/>
              <a:t>the </a:t>
            </a:r>
            <a:r>
              <a:rPr lang="en-US" sz="2800" dirty="0"/>
              <a:t>nominal resistance with 100% of setup realized </a:t>
            </a:r>
          </a:p>
          <a:p>
            <a:pPr algn="l">
              <a:buClr>
                <a:schemeClr val="bg1"/>
              </a:buClr>
              <a:buSzPct val="100000"/>
              <a:defRPr/>
            </a:pPr>
            <a:r>
              <a:rPr lang="en-US" sz="2800" dirty="0"/>
              <a:t>T</a:t>
            </a:r>
            <a:r>
              <a:rPr lang="en-US" sz="2800" baseline="-25000" dirty="0"/>
              <a:t>50</a:t>
            </a:r>
            <a:r>
              <a:rPr lang="en-US" sz="2800" dirty="0"/>
              <a:t>: </a:t>
            </a:r>
            <a:r>
              <a:rPr lang="en-US" sz="2800" dirty="0" smtClean="0"/>
              <a:t>the </a:t>
            </a:r>
            <a:r>
              <a:rPr lang="en-US" sz="2800" dirty="0"/>
              <a:t>time required to realize 50% of pile setup</a:t>
            </a:r>
          </a:p>
          <a:p>
            <a:pPr algn="l">
              <a:buClr>
                <a:schemeClr val="bg1"/>
              </a:buClr>
              <a:buSzPct val="100000"/>
              <a:defRPr/>
            </a:pP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: empirical </a:t>
            </a:r>
            <a:r>
              <a:rPr lang="en-US" sz="2800" dirty="0"/>
              <a:t>coefficient in the range of 0.2 to </a:t>
            </a:r>
            <a:r>
              <a:rPr lang="en-US" sz="2800" dirty="0" smtClean="0"/>
              <a:t>0.5</a:t>
            </a:r>
            <a:endParaRPr lang="en-US" sz="4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99" y="152401"/>
            <a:ext cx="8982075" cy="121920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  <a:buFont typeface="Wingdings" pitchFamily="2" charset="2"/>
              <a:buChar char="•"/>
            </a:pPr>
            <a:r>
              <a:rPr lang="en-US" altLang="en-US" dirty="0" smtClean="0"/>
              <a:t>SITE CORRELATION</a:t>
            </a:r>
            <a:r>
              <a:rPr lang="en-US" altLang="en-US" dirty="0">
                <a:latin typeface="Tahoma" pitchFamily="34" charset="0"/>
              </a:rPr>
              <a:t/>
            </a:r>
            <a:br>
              <a:rPr lang="en-US" altLang="en-US" dirty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ubtitle 2"/>
          <p:cNvSpPr txBox="1">
            <a:spLocks/>
          </p:cNvSpPr>
          <p:nvPr/>
        </p:nvSpPr>
        <p:spPr bwMode="auto">
          <a:xfrm>
            <a:off x="447675" y="1219200"/>
            <a:ext cx="800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4500" kern="0" dirty="0"/>
              <a:t>T</a:t>
            </a:r>
            <a:r>
              <a:rPr lang="en-US" sz="4500" kern="0" baseline="-25000" dirty="0"/>
              <a:t>50</a:t>
            </a:r>
            <a:r>
              <a:rPr lang="en-US" sz="4500" kern="0" dirty="0"/>
              <a:t> was estimated to be 0.5 to 2 days, based on site conditions (low-plasticity clays, silts and sands</a:t>
            </a:r>
            <a:r>
              <a:rPr lang="en-US" sz="4500" kern="0" dirty="0" smtClean="0"/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en-US" sz="4500" kern="0" dirty="0" smtClean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4500" kern="0" dirty="0" smtClean="0"/>
              <a:t> </a:t>
            </a:r>
            <a:r>
              <a:rPr lang="en-US" sz="4500" dirty="0"/>
              <a:t>An </a:t>
            </a:r>
            <a:r>
              <a:rPr lang="en-US" sz="4500" dirty="0">
                <a:latin typeface="Symbol" panose="05050102010706020507" pitchFamily="18" charset="2"/>
              </a:rPr>
              <a:t>a</a:t>
            </a:r>
            <a:r>
              <a:rPr lang="en-US" sz="4500" dirty="0"/>
              <a:t> value of 0.2 appears to be suitable when tip resistance is less than 40 percent of the total resistance </a:t>
            </a:r>
            <a:endParaRPr lang="en-US" sz="4500" dirty="0" smtClean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en-US" sz="4500" dirty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4500" dirty="0"/>
              <a:t>When tip resistance is more than 40 percent of the total resistance, an </a:t>
            </a:r>
            <a:r>
              <a:rPr lang="en-US" sz="4500" dirty="0">
                <a:latin typeface="Symbol" panose="05050102010706020507" pitchFamily="18" charset="2"/>
              </a:rPr>
              <a:t>a</a:t>
            </a:r>
            <a:r>
              <a:rPr lang="en-US" sz="4500" dirty="0"/>
              <a:t> value of 0.5 appears to be suitable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42285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725" y="152401"/>
            <a:ext cx="9144000" cy="99060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  <a:buSzPct val="100000"/>
              <a:buFont typeface="Wingdings" pitchFamily="2" charset="2"/>
              <a:buChar char="•"/>
            </a:pPr>
            <a:r>
              <a:rPr lang="en-US" altLang="en-US" sz="4000" dirty="0" smtClean="0"/>
              <a:t>RESULTS</a:t>
            </a:r>
            <a:r>
              <a:rPr lang="en-US" altLang="en-US" dirty="0">
                <a:latin typeface="Tahoma" pitchFamily="34" charset="0"/>
              </a:rPr>
              <a:t/>
            </a:r>
            <a:br>
              <a:rPr lang="en-US" altLang="en-US" dirty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5" y="1066800"/>
            <a:ext cx="8001000" cy="457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 </a:t>
            </a:r>
            <a:r>
              <a:rPr lang="en-US" sz="2800" dirty="0"/>
              <a:t> Bridge 1 Bent 3 (Test 1)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/>
              <a:t> = 0.2 &amp; 0.5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06233904"/>
              </p:ext>
            </p:extLst>
          </p:nvPr>
        </p:nvGraphicFramePr>
        <p:xfrm>
          <a:off x="304800" y="1752600"/>
          <a:ext cx="8525728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/>
          <p:cNvSpPr/>
          <p:nvPr/>
        </p:nvSpPr>
        <p:spPr>
          <a:xfrm>
            <a:off x="2438400" y="25146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725" y="152401"/>
            <a:ext cx="9144000" cy="99060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  <a:buSzPct val="100000"/>
              <a:buFont typeface="Wingdings" pitchFamily="2" charset="2"/>
              <a:buChar char="•"/>
            </a:pPr>
            <a:r>
              <a:rPr lang="en-US" altLang="en-US" sz="4000" dirty="0" smtClean="0"/>
              <a:t>RESULTS cont.</a:t>
            </a:r>
            <a:r>
              <a:rPr lang="en-US" altLang="en-US" dirty="0">
                <a:latin typeface="Tahoma" pitchFamily="34" charset="0"/>
              </a:rPr>
              <a:t/>
            </a:r>
            <a:br>
              <a:rPr lang="en-US" altLang="en-US" dirty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675" y="1066800"/>
            <a:ext cx="8001000" cy="457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 </a:t>
            </a:r>
            <a:r>
              <a:rPr lang="en-US" sz="2800" dirty="0"/>
              <a:t> Bridge </a:t>
            </a:r>
            <a:r>
              <a:rPr lang="en-US" sz="2800" dirty="0" smtClean="0"/>
              <a:t>2 Abutment 2 </a:t>
            </a:r>
            <a:r>
              <a:rPr lang="en-US" sz="2800" dirty="0"/>
              <a:t>(Test </a:t>
            </a:r>
            <a:r>
              <a:rPr lang="en-US" sz="2800" dirty="0" smtClean="0"/>
              <a:t>13)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/>
              <a:t> = 0.2 &amp; 0.5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695017431"/>
              </p:ext>
            </p:extLst>
          </p:nvPr>
        </p:nvGraphicFramePr>
        <p:xfrm>
          <a:off x="304800" y="1676400"/>
          <a:ext cx="8534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/>
          <p:cNvSpPr/>
          <p:nvPr/>
        </p:nvSpPr>
        <p:spPr>
          <a:xfrm>
            <a:off x="2057400" y="2667000"/>
            <a:ext cx="228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726" y="381000"/>
            <a:ext cx="9229725" cy="99060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altLang="en-US" sz="4000" dirty="0" smtClean="0"/>
              <a:t>PILE DRIVING FORMULA</a:t>
            </a:r>
            <a:r>
              <a:rPr lang="en-US" altLang="en-US" dirty="0">
                <a:latin typeface="Tahoma" pitchFamily="34" charset="0"/>
              </a:rPr>
              <a:t/>
            </a:r>
            <a:br>
              <a:rPr lang="en-US" altLang="en-US" dirty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399" y="1600200"/>
            <a:ext cx="7234237" cy="3124200"/>
          </a:xfrm>
        </p:spPr>
        <p:txBody>
          <a:bodyPr/>
          <a:lstStyle/>
          <a:p>
            <a:pPr algn="just"/>
            <a:r>
              <a:rPr lang="en-US" sz="2800" dirty="0" smtClean="0"/>
              <a:t>Three formula: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Engineering News (EN)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Modified Gates (MG)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Washington DOT (WSDOT)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025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726" y="381000"/>
            <a:ext cx="9229725" cy="99060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altLang="en-US" sz="4000" dirty="0" smtClean="0"/>
              <a:t>FORMULA COMPARISON</a:t>
            </a:r>
            <a:r>
              <a:rPr lang="en-US" altLang="en-US" dirty="0">
                <a:latin typeface="Tahoma" pitchFamily="34" charset="0"/>
              </a:rPr>
              <a:t/>
            </a:r>
            <a:br>
              <a:rPr lang="en-US" altLang="en-US" dirty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783139"/>
              </p:ext>
            </p:extLst>
          </p:nvPr>
        </p:nvGraphicFramePr>
        <p:xfrm>
          <a:off x="990600" y="1166813"/>
          <a:ext cx="7239002" cy="4776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128"/>
                <a:gridCol w="1155159"/>
                <a:gridCol w="1155159"/>
                <a:gridCol w="1001139"/>
                <a:gridCol w="1001139"/>
                <a:gridCol w="1001139"/>
                <a:gridCol w="1001139"/>
              </a:tblGrid>
              <a:tr h="54190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Eng. News (EN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Modified Gates (MG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WSDOT</a:t>
                      </a:r>
                    </a:p>
                    <a:p>
                      <a:pPr algn="ctr" rtl="0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kips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022">
                <a:tc vMerge="1">
                  <a:txBody>
                    <a:bodyPr/>
                    <a:lstStyle/>
                    <a:p>
                      <a:pPr algn="ctr" rtl="0" fontAlgn="ctr"/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feet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foot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feet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foot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feet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foot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9102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1556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  <a:tr h="2809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08" marR="9508" marT="950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525963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Project Overview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Pile dynamics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Seismic issues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Retaining walls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Q’s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13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726" y="381000"/>
            <a:ext cx="9229725" cy="990600"/>
          </a:xfrm>
        </p:spPr>
        <p:txBody>
          <a:bodyPr>
            <a:normAutofit fontScale="90000"/>
          </a:bodyPr>
          <a:lstStyle/>
          <a:p>
            <a:pPr>
              <a:buClr>
                <a:schemeClr val="bg1"/>
              </a:buClr>
              <a:buSzPct val="100000"/>
            </a:pPr>
            <a:r>
              <a:rPr lang="en-US" altLang="en-US" sz="4000" dirty="0" smtClean="0"/>
              <a:t>FORMULA EVALUATION</a:t>
            </a:r>
            <a:r>
              <a:rPr lang="en-US" altLang="en-US" dirty="0">
                <a:latin typeface="Tahoma" pitchFamily="34" charset="0"/>
              </a:rPr>
              <a:t/>
            </a:r>
            <a:br>
              <a:rPr lang="en-US" altLang="en-US" dirty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223075"/>
              </p:ext>
            </p:extLst>
          </p:nvPr>
        </p:nvGraphicFramePr>
        <p:xfrm>
          <a:off x="1066801" y="1166813"/>
          <a:ext cx="7162798" cy="45554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0270"/>
                <a:gridCol w="1060500"/>
                <a:gridCol w="1060500"/>
                <a:gridCol w="919101"/>
                <a:gridCol w="1078175"/>
                <a:gridCol w="919101"/>
                <a:gridCol w="1025151"/>
              </a:tblGrid>
              <a:tr h="2223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EN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940" marR="7940" marT="79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MG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940" marR="7940" marT="79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WSDOT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940" marR="7940" marT="794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8178">
                <a:tc vMerge="1">
                  <a:txBody>
                    <a:bodyPr/>
                    <a:lstStyle/>
                    <a:p>
                      <a:pPr algn="ctr" rtl="0" fontAlgn="ctr"/>
                      <a:endParaRPr lang="en-US" sz="13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Diff.</a:t>
                      </a:r>
                      <a:endParaRPr lang="en-US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kips</a:t>
                      </a: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</a:t>
                      </a:r>
                      <a:r>
                        <a:rPr lang="en-US" sz="1600" u="none" strike="noStrike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u1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</a:t>
                      </a:r>
                      <a:r>
                        <a:rPr lang="en-US" sz="1600" u="none" strike="noStrike" baseline="-25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u5</a:t>
                      </a:r>
                      <a:endParaRPr lang="en-US" sz="1600" b="1" i="0" u="none" strike="noStrike" dirty="0" smtClean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Diff.</a:t>
                      </a:r>
                      <a:endParaRPr lang="en-US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kips</a:t>
                      </a: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u1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</a:t>
                      </a:r>
                      <a:r>
                        <a:rPr lang="en-US" sz="16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u5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Diff.</a:t>
                      </a:r>
                      <a:endParaRPr lang="en-US" sz="16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kips</a:t>
                      </a: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u1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/R</a:t>
                      </a:r>
                      <a:r>
                        <a:rPr lang="en-US" sz="1600" u="none" strike="noStrike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u5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302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-204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-748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1.27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-35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1.07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-174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1.08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</a:t>
                      </a:r>
                      <a:endParaRPr lang="en-US" sz="1400" b="0" i="0" u="none" strike="noStrike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1.08</a:t>
                      </a:r>
                      <a:endParaRPr lang="en-US" sz="1400" b="0" i="0" u="none" strike="noStrike" dirty="0">
                        <a:solidFill>
                          <a:srgbClr val="40458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-125.7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1.1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-22.8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1.1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-17.0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1.1</a:t>
                      </a:r>
                      <a:endParaRPr lang="en-US" sz="14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3026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STDEV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206.0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0.2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35.0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0.1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21.7</a:t>
                      </a:r>
                      <a:endParaRPr lang="en-US" sz="14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0.1</a:t>
                      </a:r>
                      <a:endParaRPr lang="en-US" sz="14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  <a:tr h="222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COV,%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-163.9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-153.2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-127.4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40" marR="7940" marT="794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7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83820512"/>
              </p:ext>
            </p:extLst>
          </p:nvPr>
        </p:nvGraphicFramePr>
        <p:xfrm>
          <a:off x="457200" y="876300"/>
          <a:ext cx="8382000" cy="52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auto">
          <a:xfrm>
            <a:off x="-85725" y="228600"/>
            <a:ext cx="92297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chemeClr val="bg1"/>
              </a:buClr>
              <a:buSzPct val="100000"/>
            </a:pPr>
            <a:r>
              <a:rPr lang="en-US" altLang="en-US" sz="4000" dirty="0" smtClean="0"/>
              <a:t>FORMULA COMPARISON cont.</a:t>
            </a:r>
            <a:r>
              <a:rPr lang="en-US" altLang="en-US" dirty="0" smtClean="0">
                <a:latin typeface="Tahoma" pitchFamily="34" charset="0"/>
              </a:rPr>
              <a:t/>
            </a:r>
            <a:br>
              <a:rPr lang="en-US" altLang="en-US" dirty="0" smtClean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685800"/>
            <a:ext cx="853440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MG and WSDOT driving formulae are more accurate than the EN formula in estimating nominal static resistance in west Tennessee.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of the EN formula should be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discontinued.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average driving data (blow count and hammer drop height) over the bottom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feet of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driving is appropriate for friction piles in west Tennessee. </a:t>
            </a:r>
          </a:p>
          <a:p>
            <a:pPr algn="just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average should be taken over the bottom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foot if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layer of very dense material is present at or above the pile tip elevations. </a:t>
            </a:r>
          </a:p>
          <a:p>
            <a:pPr algn="just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</a:t>
            </a: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Bogard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&amp; Matlock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equation can be used to provide a fairly accurate estimate of the CAPWAP restrike resistance in west Tennessee using the nominal long-term static resistance, </a:t>
            </a:r>
            <a:r>
              <a:rPr lang="en-US" altLang="en-US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values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0.5 and T</a:t>
            </a:r>
            <a:r>
              <a:rPr lang="en-US" alt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values of ½ to 2 days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172200"/>
            <a:ext cx="2581275" cy="6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675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bg1"/>
              </a:buClr>
              <a:buSzPct val="100000"/>
              <a:buFont typeface="Wingdings" pitchFamily="2" charset="2"/>
              <a:buChar char="•"/>
            </a:pPr>
            <a:r>
              <a:rPr lang="en-US" altLang="en-US" sz="4000" dirty="0" smtClean="0">
                <a:latin typeface="Tahoma" pitchFamily="34" charset="0"/>
              </a:rPr>
              <a:t>CONCLUSIONS</a:t>
            </a:r>
            <a:r>
              <a:rPr lang="en-US" altLang="en-US" dirty="0" smtClean="0">
                <a:latin typeface="Tahoma" pitchFamily="34" charset="0"/>
              </a:rPr>
              <a:t/>
            </a:r>
            <a:br>
              <a:rPr lang="en-US" altLang="en-US" dirty="0" smtClean="0">
                <a:latin typeface="Tahoma" pitchFamily="34" charset="0"/>
              </a:rPr>
            </a:br>
            <a:endParaRPr lang="en-US" altLang="en-US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  <a:latin typeface="Arial Unicode MS"/>
              </a:rPr>
              <a:t>PILE INTEGRITY</a:t>
            </a:r>
            <a:endParaRPr lang="en-US" sz="4000" dirty="0">
              <a:solidFill>
                <a:schemeClr val="tx1"/>
              </a:solidFill>
              <a:latin typeface="Arial Unicode MS"/>
            </a:endParaRPr>
          </a:p>
        </p:txBody>
      </p:sp>
      <p:pic>
        <p:nvPicPr>
          <p:cNvPr id="6" name="Picture 23" descr="Picture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42218"/>
            <a:ext cx="31654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1000" y="3276600"/>
            <a:ext cx="4847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/>
              <a:t>F = </a:t>
            </a:r>
            <a:r>
              <a:rPr lang="en-US" dirty="0" err="1" smtClean="0"/>
              <a:t>Zv</a:t>
            </a:r>
            <a:r>
              <a:rPr lang="en-US" dirty="0" smtClean="0"/>
              <a:t>               Z = Impedance = EA/c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  <a:latin typeface="Arial Unicode MS"/>
              </a:rPr>
              <a:t>PILE INTEGRITY-cont.</a:t>
            </a:r>
            <a:endParaRPr lang="en-US" sz="4000" dirty="0">
              <a:solidFill>
                <a:schemeClr val="tx1"/>
              </a:solidFill>
              <a:latin typeface="Arial Unicode M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990600" y="1447800"/>
            <a:ext cx="7772400" cy="42672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kern="0" dirty="0" smtClean="0"/>
              <a:t>F = </a:t>
            </a:r>
            <a:r>
              <a:rPr lang="en-US" sz="2800" kern="0" dirty="0" err="1" smtClean="0"/>
              <a:t>Zv</a:t>
            </a:r>
            <a:r>
              <a:rPr lang="en-US" sz="2800" kern="0" dirty="0" smtClean="0"/>
              <a:t>               Z = Impedance = EA/c</a:t>
            </a:r>
          </a:p>
          <a:p>
            <a:pPr marL="0" indent="0" eaLnBrk="1" hangingPunct="1">
              <a:buNone/>
              <a:defRPr/>
            </a:pPr>
            <a:endParaRPr lang="en-US" sz="2800" kern="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kern="0" dirty="0" smtClean="0"/>
              <a:t>When Impedance changes, part of the downward traveling stress wave is reflected up and part continues to travel down</a:t>
            </a:r>
          </a:p>
          <a:p>
            <a:pPr marL="0" indent="0" eaLnBrk="1" hangingPunct="1">
              <a:buNone/>
              <a:defRPr/>
            </a:pPr>
            <a:endParaRPr lang="en-US" sz="2800" kern="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 smtClean="0"/>
              <a:t>When the cross section of the pile is reduced, the up reflected stress wave is tensile, its magnitude indicates the extent of the cross section change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6864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  <a:latin typeface="Arial Unicode MS"/>
              </a:rPr>
              <a:t>PILE INTEGRITY-cont.</a:t>
            </a:r>
            <a:endParaRPr lang="en-US" sz="4000" dirty="0">
              <a:solidFill>
                <a:schemeClr val="tx1"/>
              </a:solidFill>
              <a:latin typeface="Arial Unicode M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90600" y="1447800"/>
            <a:ext cx="7772400" cy="42672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kern="0" dirty="0" smtClean="0"/>
              <a:t>PDA calculates a relative integrity factor (</a:t>
            </a:r>
            <a:r>
              <a:rPr lang="en-US" sz="2800" kern="0" dirty="0">
                <a:latin typeface="Symbol" pitchFamily="18" charset="2"/>
              </a:rPr>
              <a:t>b</a:t>
            </a:r>
            <a:r>
              <a:rPr lang="en-US" sz="2800" kern="0" dirty="0" smtClean="0"/>
              <a:t>)</a:t>
            </a:r>
          </a:p>
          <a:p>
            <a:pPr marL="0" indent="0" eaLnBrk="1" hangingPunct="1">
              <a:buNone/>
              <a:defRPr/>
            </a:pPr>
            <a:endParaRPr lang="en-US" sz="2800" kern="0" dirty="0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US" sz="2800" kern="0" dirty="0" smtClean="0"/>
              <a:t>When Impedance does not change, </a:t>
            </a:r>
            <a:r>
              <a:rPr lang="en-US" sz="2800" kern="0" dirty="0">
                <a:latin typeface="Symbol" pitchFamily="18" charset="2"/>
              </a:rPr>
              <a:t>b</a:t>
            </a:r>
            <a:r>
              <a:rPr lang="en-US" sz="2800" kern="0" dirty="0" smtClean="0"/>
              <a:t> = 1</a:t>
            </a:r>
          </a:p>
          <a:p>
            <a:pPr marL="0" indent="0" eaLnBrk="1" hangingPunct="1">
              <a:buNone/>
              <a:defRPr/>
            </a:pPr>
            <a:endParaRPr lang="en-US" sz="2800" kern="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 smtClean="0"/>
              <a:t>GRL recommendations (2007):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kern="0" dirty="0" smtClean="0">
                <a:latin typeface="Symbol" pitchFamily="18" charset="2"/>
              </a:rPr>
              <a:t>b &gt; 0.8 </a:t>
            </a:r>
            <a:r>
              <a:rPr lang="en-US" sz="2400" kern="0" dirty="0" smtClean="0">
                <a:latin typeface="Symbol" pitchFamily="18" charset="2"/>
                <a:sym typeface="Wingdings" pitchFamily="2" charset="2"/>
              </a:rPr>
              <a:t> </a:t>
            </a:r>
            <a:r>
              <a:rPr lang="en-US" sz="2400" kern="0" dirty="0" smtClean="0">
                <a:latin typeface="+mj-lt"/>
                <a:sym typeface="Wingdings" pitchFamily="2" charset="2"/>
              </a:rPr>
              <a:t>slight damage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400" kern="0" dirty="0" smtClean="0">
                <a:latin typeface="Symbol" pitchFamily="18" charset="2"/>
              </a:rPr>
              <a:t>b &lt; 0.6 </a:t>
            </a:r>
            <a:r>
              <a:rPr lang="en-US" sz="2400" kern="0" dirty="0">
                <a:latin typeface="Symbol" pitchFamily="18" charset="2"/>
                <a:sym typeface="Wingdings" pitchFamily="2" charset="2"/>
              </a:rPr>
              <a:t> </a:t>
            </a:r>
            <a:r>
              <a:rPr lang="en-US" sz="2400" kern="0" dirty="0" smtClean="0">
                <a:sym typeface="Wingdings" pitchFamily="2" charset="2"/>
              </a:rPr>
              <a:t>serious </a:t>
            </a:r>
            <a:r>
              <a:rPr lang="en-US" sz="2400" kern="0" dirty="0">
                <a:sym typeface="Wingdings" pitchFamily="2" charset="2"/>
              </a:rPr>
              <a:t>damage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en-US" sz="2400" kern="0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2400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DETECTING DAMAGED PILES</a:t>
            </a:r>
            <a:br>
              <a:rPr lang="en-US" dirty="0" smtClean="0"/>
            </a:br>
            <a:r>
              <a:rPr lang="en-US" dirty="0" smtClean="0"/>
              <a:t>HAMMER MALFUNCTION</a:t>
            </a:r>
            <a:endParaRPr lang="en-US" dirty="0"/>
          </a:p>
        </p:txBody>
      </p:sp>
      <p:pic>
        <p:nvPicPr>
          <p:cNvPr id="6146" name="Picture 2" descr="C:\Users\pbess.GKK39N1\Desktop\2015 Tech Session Presentation\IMG_20140203_151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1086" y="1890713"/>
            <a:ext cx="4762501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bess.GKK39N1\Desktop\2015 Tech Session Presentation\IMG_20140210_125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5029199" cy="476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bess.GKK39N1\Desktop\2015 Tech Session Presentation\IMG_1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95400"/>
            <a:ext cx="6172199" cy="46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bess.GKK39N1\Desktop\2015 Tech Session Presentation\IMG_1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990600"/>
            <a:ext cx="6781799" cy="508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DETECTING DAMAGED PILES</a:t>
            </a:r>
            <a:br>
              <a:rPr lang="en-US" dirty="0" smtClean="0"/>
            </a:br>
            <a:r>
              <a:rPr lang="en-US" dirty="0" smtClean="0"/>
              <a:t>POOR SPLICING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PILE EMBEDMENT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524000"/>
            <a:ext cx="79248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Piles are to penetrate through liquefiable soils into non-liquefying stratum</a:t>
            </a:r>
          </a:p>
          <a:p>
            <a:r>
              <a:rPr lang="en-US" altLang="en-US" sz="2800" dirty="0" smtClean="0"/>
              <a:t>There were difficulties achieving the design tip elevations at some locations</a:t>
            </a:r>
          </a:p>
          <a:p>
            <a:r>
              <a:rPr lang="en-US" altLang="en-US" sz="2800" dirty="0" smtClean="0"/>
              <a:t>Need to assess:</a:t>
            </a:r>
          </a:p>
          <a:p>
            <a:pPr lvl="1"/>
            <a:r>
              <a:rPr lang="en-US" altLang="en-US" sz="2400" dirty="0" smtClean="0"/>
              <a:t>Pile resistance</a:t>
            </a:r>
          </a:p>
          <a:p>
            <a:pPr lvl="1"/>
            <a:r>
              <a:rPr lang="en-US" altLang="en-US" sz="2400" dirty="0" smtClean="0"/>
              <a:t>Liquefiable zones</a:t>
            </a:r>
          </a:p>
          <a:p>
            <a:pPr lvl="1"/>
            <a:r>
              <a:rPr lang="en-US" altLang="en-US" sz="2400" dirty="0" smtClean="0"/>
              <a:t>Change in subsurface conditions due to pile driving</a:t>
            </a:r>
          </a:p>
          <a:p>
            <a:r>
              <a:rPr lang="en-US" altLang="en-US" sz="2800" dirty="0" smtClean="0"/>
              <a:t>Need for reliable, quick subsurface information</a:t>
            </a:r>
          </a:p>
        </p:txBody>
      </p:sp>
    </p:spTree>
    <p:extLst>
      <p:ext uri="{BB962C8B-B14F-4D97-AF65-F5344CB8AC3E}">
        <p14:creationId xmlns:p14="http://schemas.microsoft.com/office/powerpoint/2010/main" val="9605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CPT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23145750" y="1266825"/>
          <a:ext cx="2000250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14773275" y="1247775"/>
          <a:ext cx="1847850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19221450" y="1266825"/>
          <a:ext cx="1981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21202650" y="1266825"/>
          <a:ext cx="1990725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6048716" cy="4525963"/>
          </a:xfrm>
        </p:spPr>
      </p:pic>
    </p:spTree>
    <p:extLst>
      <p:ext uri="{BB962C8B-B14F-4D97-AF65-F5344CB8AC3E}">
        <p14:creationId xmlns:p14="http://schemas.microsoft.com/office/powerpoint/2010/main" val="2082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I-40/I-240 EAST INTERCHANGE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578427"/>
            <a:ext cx="8323730" cy="6431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" y="616527"/>
            <a:ext cx="8628530" cy="65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CPT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23145750" y="1266825"/>
          <a:ext cx="2000250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14773275" y="1247775"/>
          <a:ext cx="1847850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19221450" y="1266825"/>
          <a:ext cx="1981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21202650" y="1266825"/>
          <a:ext cx="1990725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Picture 4" descr="cp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8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71600"/>
            <a:ext cx="6047085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CPT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7934"/>
              </p:ext>
            </p:extLst>
          </p:nvPr>
        </p:nvGraphicFramePr>
        <p:xfrm>
          <a:off x="457200" y="682171"/>
          <a:ext cx="2105025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718149"/>
              </p:ext>
            </p:extLst>
          </p:nvPr>
        </p:nvGraphicFramePr>
        <p:xfrm>
          <a:off x="2514600" y="682171"/>
          <a:ext cx="1981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059394"/>
              </p:ext>
            </p:extLst>
          </p:nvPr>
        </p:nvGraphicFramePr>
        <p:xfrm>
          <a:off x="4495800" y="682171"/>
          <a:ext cx="1990725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23145750" y="1266825"/>
          <a:ext cx="2000250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213022"/>
              </p:ext>
            </p:extLst>
          </p:nvPr>
        </p:nvGraphicFramePr>
        <p:xfrm>
          <a:off x="6477000" y="533400"/>
          <a:ext cx="2009775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14773275" y="1247775"/>
          <a:ext cx="1847850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19221450" y="1266825"/>
          <a:ext cx="1981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21202650" y="1266825"/>
          <a:ext cx="1990725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42476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CPT </a:t>
            </a:r>
            <a:r>
              <a:rPr lang="en-US" dirty="0" smtClean="0">
                <a:solidFill>
                  <a:schemeClr val="tx1"/>
                </a:solidFill>
              </a:rPr>
              <a:t>AREAS OF STUDY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duncana.HYTC4S1\Desktop\CLEANUP FOLDER\Presentations\CPT for SAME\Aerial Image I40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8699700" cy="51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2793492" y="2171700"/>
            <a:ext cx="701040" cy="70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09900" y="2400300"/>
            <a:ext cx="701040" cy="70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05200" y="217170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19400" y="287274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003292" y="1676400"/>
            <a:ext cx="701040" cy="70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19700" y="1905000"/>
            <a:ext cx="701040" cy="70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5000" y="167640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29200" y="237744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784092" y="2819400"/>
            <a:ext cx="701040" cy="70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00500" y="3048000"/>
            <a:ext cx="701040" cy="70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95800" y="281940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0" y="3520440"/>
            <a:ext cx="2286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3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duncana.HYTC4S1\Desktop\CPT Presentation Pics\IMG_0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8882"/>
            <a:ext cx="6781800" cy="4890918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SUPPLEMENTAL LIQUEFACTION STUDY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IMPACT OF PILE DRIVING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duncana.HYTC4S1\Desktop\CPT Presentation Pics\IMG_0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55" y="3622888"/>
            <a:ext cx="2992681" cy="22445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:\_Projects\J021707.04 I-40 240 CPT SSR\Pics\IMG_0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86" y="1354727"/>
            <a:ext cx="3366769" cy="44890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uncana.HYTC4S1\Desktop\CPT Presentation Pics\IMG_0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15" y="1351761"/>
            <a:ext cx="2992685" cy="22445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K:\_Projects\J020304 TDOT On-Call Contract\WO3 I-40.240 Liquefaction\Version 3 plots\Liquefaction Ass_Page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7969" y="1760115"/>
            <a:ext cx="1740790" cy="3952557"/>
          </a:xfrm>
          <a:prstGeom prst="rect">
            <a:avLst/>
          </a:prstGeom>
          <a:noFill/>
        </p:spPr>
      </p:pic>
      <p:pic>
        <p:nvPicPr>
          <p:cNvPr id="5" name="Picture 2" descr="K:\_Projects\J020304 TDOT On-Call Contract\WO3 I-40.240 Liquefaction\Version 3 plots\Liquefaction Ass_Page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1139" y="1252116"/>
            <a:ext cx="1759808" cy="399573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904452"/>
            <a:ext cx="2667000" cy="666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1066800" y="1433387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53540" y="3952452"/>
            <a:ext cx="688086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66800" y="1922853"/>
            <a:ext cx="746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0600" y="3190452"/>
            <a:ext cx="75438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90600" y="4285053"/>
            <a:ext cx="754380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" y="3566987"/>
            <a:ext cx="14478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Top of non-liquefiable zone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4285053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Pile tip (original)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2885652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Pile tip (new)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1922853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Bottom of cap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28600" y="1204787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Ground surface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085975" y="773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CPT-3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29253" y="1201040"/>
            <a:ext cx="862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CPT-4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25078" y="773668"/>
            <a:ext cx="285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I-40/240 Bridge 2, Bent 5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02659" y="2563627"/>
            <a:ext cx="750570" cy="46166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800" dirty="0" smtClean="0"/>
              <a:t>Liquefiable zone from SPT boring</a:t>
            </a:r>
            <a:endParaRPr lang="en-US" sz="800" dirty="0"/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5834064" y="2538413"/>
            <a:ext cx="168595" cy="2560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1"/>
          </p:cNvCxnSpPr>
          <p:nvPr/>
        </p:nvCxnSpPr>
        <p:spPr>
          <a:xfrm flipH="1">
            <a:off x="5857875" y="2794460"/>
            <a:ext cx="144784" cy="2630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07409" y="3278002"/>
            <a:ext cx="750570" cy="46166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800" dirty="0" smtClean="0"/>
              <a:t>Liquefiable zone from SPT boring</a:t>
            </a:r>
            <a:endParaRPr lang="en-US" sz="800" dirty="0"/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flipH="1" flipV="1">
            <a:off x="5781675" y="3362325"/>
            <a:ext cx="125734" cy="146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>
            <a:off x="5800725" y="3508835"/>
            <a:ext cx="106684" cy="1487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037084" y="1030102"/>
            <a:ext cx="75057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Liquefaction FOS Plot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7180584" y="1534927"/>
            <a:ext cx="75057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Liquefaction FOS Plot</a:t>
            </a:r>
            <a:endParaRPr lang="en-US" sz="800" dirty="0"/>
          </a:p>
        </p:txBody>
      </p:sp>
      <p:sp>
        <p:nvSpPr>
          <p:cNvPr id="34" name="Title 2"/>
          <p:cNvSpPr txBox="1">
            <a:spLocks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SUPPLEMENTAL LIQUEFACTION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8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WALLS 17 AND 19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duncana.HYTC4S1\Desktop\CLEANUP FOLDER\Presentations\CPT for SAME\Aerial Image Wall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441719" cy="498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200400" y="32004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00400" y="35814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1400" y="3217333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08020" y="32004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38600" y="3335867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38600" y="3716867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19600" y="33528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46220" y="3335867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29200" y="2253826"/>
            <a:ext cx="129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Wall 17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551255" y="2208942"/>
            <a:ext cx="129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Wall 19</a:t>
            </a:r>
            <a:endParaRPr lang="en-US" sz="2800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419600" y="2606876"/>
            <a:ext cx="609600" cy="7289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819400" y="2515436"/>
            <a:ext cx="358140" cy="5926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6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39" y="807656"/>
            <a:ext cx="1450678" cy="40494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3" b="8222"/>
          <a:stretch/>
        </p:blipFill>
        <p:spPr>
          <a:xfrm>
            <a:off x="3592432" y="441103"/>
            <a:ext cx="1219125" cy="5921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00388" y="46864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CPT-3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58430" y="464914"/>
            <a:ext cx="993787" cy="373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CPT-4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905551" y="436190"/>
            <a:ext cx="90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CPT-7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162800" y="3594179"/>
            <a:ext cx="221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MIN. PILE TIP El. 203.75  </a:t>
            </a:r>
          </a:p>
          <a:p>
            <a:pPr algn="ctr"/>
            <a:r>
              <a:rPr lang="en-US" sz="1200" dirty="0" smtClean="0"/>
              <a:t>(per plans)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550590" y="2967335"/>
            <a:ext cx="139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PILE TIP EL. 211.00</a:t>
            </a:r>
          </a:p>
          <a:p>
            <a:pPr algn="ctr"/>
            <a:r>
              <a:rPr lang="en-US" sz="1200" dirty="0" smtClean="0"/>
              <a:t>(proposed)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7473540" y="1014873"/>
            <a:ext cx="1562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PILE CUTOFF EL. 243.89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3764043" y="2620639"/>
            <a:ext cx="875902" cy="2154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800" b="1" dirty="0"/>
              <a:t>L</a:t>
            </a:r>
            <a:r>
              <a:rPr lang="en-US" sz="800" b="1" dirty="0" smtClean="0"/>
              <a:t>iquefiable zone</a:t>
            </a:r>
            <a:endParaRPr lang="en-US" sz="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215964" y="404442"/>
            <a:ext cx="100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CPT-8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25" y="728885"/>
            <a:ext cx="1513397" cy="24801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53" y="753144"/>
            <a:ext cx="1455244" cy="55414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"/>
          <a:stretch/>
        </p:blipFill>
        <p:spPr>
          <a:xfrm>
            <a:off x="487172" y="733277"/>
            <a:ext cx="1430965" cy="562947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487172" y="1225564"/>
            <a:ext cx="8502014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7172" y="3352800"/>
            <a:ext cx="8502014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7172" y="3817056"/>
            <a:ext cx="8502014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-11293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WALL NO. 19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0862" y="3093859"/>
            <a:ext cx="1023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CONE REFUSAL @ 35 feet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119309" y="4841924"/>
            <a:ext cx="1232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CONE REFUSAL @ 56 feet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3592432" y="367449"/>
            <a:ext cx="1351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Boring from ‘07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8841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6" grpId="0"/>
      <p:bldP spid="33" grpId="0"/>
      <p:bldP spid="36" grpId="0"/>
      <p:bldP spid="45" grpId="0"/>
      <p:bldP spid="38" grpId="0" animBg="1"/>
      <p:bldP spid="24" grpId="0"/>
      <p:bldP spid="20" grpId="0"/>
      <p:bldP spid="21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8153400" cy="515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WALLS 15 &amp;16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772511"/>
            <a:ext cx="7315200" cy="498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35" y="944234"/>
            <a:ext cx="6340129" cy="48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21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533400" y="914400"/>
            <a:ext cx="84582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Problem: Insufficient factors of safety against global instability in seismic conditions</a:t>
            </a:r>
          </a:p>
          <a:p>
            <a:pPr marL="0" indent="0">
              <a:buNone/>
            </a:pPr>
            <a:endParaRPr lang="en-US" altLang="en-US" sz="2800" dirty="0" smtClean="0"/>
          </a:p>
          <a:p>
            <a:r>
              <a:rPr lang="en-US" altLang="en-US" sz="2800" dirty="0" smtClean="0"/>
              <a:t>Solution: Ground improvement using rammed aggregate piers</a:t>
            </a:r>
            <a:endParaRPr lang="en-US" altLang="en-US" sz="2400" dirty="0" smtClean="0"/>
          </a:p>
          <a:p>
            <a:pPr lvl="1"/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488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PROJECT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4525963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Busiest intersection in TN (more than 200,000 vehicles currently, over </a:t>
            </a:r>
            <a:r>
              <a:rPr lang="en-US" sz="2800" dirty="0"/>
              <a:t>350,000 vehicles by </a:t>
            </a:r>
            <a:r>
              <a:rPr lang="en-US" sz="2800" dirty="0" smtClean="0"/>
              <a:t>2035) 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Largest project contract awarded by TDOT (~$110M) at the time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Design is accordance with 2012 AASHTO LRFD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Six bridges: 2 new direct flyovers, Improvement of 4 existing bridges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23 retaining walls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Noise walls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More than </a:t>
            </a:r>
            <a:r>
              <a:rPr lang="en-US" sz="2800" dirty="0" smtClean="0"/>
              <a:t>100</a:t>
            </a:r>
            <a:r>
              <a:rPr lang="en-US" sz="2800" dirty="0" smtClean="0"/>
              <a:t>,000 </a:t>
            </a:r>
            <a:r>
              <a:rPr lang="en-US" sz="2800" dirty="0" smtClean="0"/>
              <a:t>feet of piles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Construction period: 42 months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44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21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6648449" cy="4986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934200" cy="5200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666749"/>
            <a:ext cx="7315200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31" y="838199"/>
            <a:ext cx="7239000" cy="542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6749"/>
            <a:ext cx="7696200" cy="577215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95324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35467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533400" y="914400"/>
            <a:ext cx="84582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Needed to widen I-40 WB ramp</a:t>
            </a:r>
          </a:p>
          <a:p>
            <a:pPr marL="0" indent="0">
              <a:buNone/>
            </a:pPr>
            <a:endParaRPr lang="en-US" altLang="en-US" sz="2800" dirty="0" smtClean="0"/>
          </a:p>
          <a:p>
            <a:r>
              <a:rPr lang="en-US" altLang="en-US" sz="2800" dirty="0" smtClean="0"/>
              <a:t>Two approved wall types</a:t>
            </a:r>
          </a:p>
          <a:p>
            <a:pPr lvl="1"/>
            <a:r>
              <a:rPr lang="en-US" altLang="en-US" sz="2400" dirty="0" smtClean="0"/>
              <a:t>Soldier Pile (embedded in drilled shafts) &amp; Lagging Wall</a:t>
            </a:r>
          </a:p>
          <a:p>
            <a:pPr lvl="1"/>
            <a:r>
              <a:rPr lang="en-US" altLang="en-US" sz="2400" dirty="0" smtClean="0"/>
              <a:t>Pile-supported Cantilever Wall</a:t>
            </a:r>
          </a:p>
          <a:p>
            <a:pPr lvl="1"/>
            <a:endParaRPr lang="en-US" altLang="en-US" sz="2400" dirty="0" smtClean="0"/>
          </a:p>
          <a:p>
            <a:r>
              <a:rPr lang="en-US" altLang="en-US" sz="2800" dirty="0" smtClean="0"/>
              <a:t>TDOT set maximum deflection (6 inches for soldier pile wall and 2 inches for CIP wall)</a:t>
            </a:r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To reduce lateral pressure, EPS foam blocks &amp; light-weight flowable fill are to be used for backfill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855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7561"/>
            <a:ext cx="8399930" cy="637283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267200" y="5181600"/>
            <a:ext cx="1371600" cy="1295400"/>
          </a:xfrm>
          <a:prstGeom prst="line">
            <a:avLst/>
          </a:prstGeom>
          <a:ln w="984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7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 CHALLENGE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8991600" cy="5032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27083"/>
            <a:ext cx="8610600" cy="50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 CHALLENGE cont.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533400" y="1219200"/>
            <a:ext cx="84582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 smtClean="0"/>
              <a:t>Global stability minimum factors of safety have to be satisfied:</a:t>
            </a:r>
          </a:p>
          <a:p>
            <a:pPr lvl="1"/>
            <a:r>
              <a:rPr lang="en-US" altLang="en-US" sz="2400" dirty="0" smtClean="0"/>
              <a:t>1.30 static </a:t>
            </a:r>
          </a:p>
          <a:p>
            <a:pPr lvl="1"/>
            <a:r>
              <a:rPr lang="en-US" altLang="en-US" sz="2400" dirty="0" smtClean="0"/>
              <a:t>1.1 seismic</a:t>
            </a:r>
          </a:p>
          <a:p>
            <a:r>
              <a:rPr lang="en-US" altLang="en-US" sz="2800" dirty="0" smtClean="0"/>
              <a:t>Initial design utilized soldier pile wall</a:t>
            </a:r>
            <a:endParaRPr lang="en-US" altLang="en-US" sz="2800" dirty="0"/>
          </a:p>
          <a:p>
            <a:r>
              <a:rPr lang="en-US" altLang="en-US" dirty="0" smtClean="0"/>
              <a:t>Procedure:</a:t>
            </a:r>
          </a:p>
          <a:p>
            <a:pPr lvl="1"/>
            <a:r>
              <a:rPr lang="en-US" altLang="en-US" sz="2400" dirty="0" smtClean="0"/>
              <a:t>Determine the required force per </a:t>
            </a:r>
            <a:r>
              <a:rPr lang="en-US" altLang="en-US" sz="2400" dirty="0" smtClean="0"/>
              <a:t>pile</a:t>
            </a:r>
            <a:r>
              <a:rPr lang="en-US" altLang="en-US" sz="2400" dirty="0" smtClean="0"/>
              <a:t> </a:t>
            </a:r>
            <a:r>
              <a:rPr lang="en-US" altLang="en-US" sz="2400" dirty="0" smtClean="0"/>
              <a:t>(based on wall configuration and pile spacing) to achieve a FoS of 1.10</a:t>
            </a:r>
          </a:p>
          <a:p>
            <a:pPr lvl="1"/>
            <a:r>
              <a:rPr lang="en-US" altLang="en-US" sz="2400" dirty="0" smtClean="0"/>
              <a:t>Perform LPILE analysis (Chapter 10 Duncan &amp; Wright) to determine min. shaft embedment below failure surface, bending moment and lateral deflection  </a:t>
            </a:r>
          </a:p>
        </p:txBody>
      </p:sp>
    </p:spTree>
    <p:extLst>
      <p:ext uri="{BB962C8B-B14F-4D97-AF65-F5344CB8AC3E}">
        <p14:creationId xmlns:p14="http://schemas.microsoft.com/office/powerpoint/2010/main" val="10855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1" y="685800"/>
            <a:ext cx="7637929" cy="518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57800" y="3505200"/>
            <a:ext cx="381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153400" cy="5275730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5334000" y="4495800"/>
            <a:ext cx="978408" cy="1905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6400" y="3733800"/>
            <a:ext cx="33680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600" y="1371600"/>
            <a:ext cx="1219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3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LPILE ANALYSIS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284449" cy="48768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H="1">
            <a:off x="3657600" y="3962400"/>
            <a:ext cx="29718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29400" y="3810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Location of </a:t>
            </a:r>
            <a:r>
              <a:rPr lang="en-US" sz="1600" dirty="0" smtClean="0">
                <a:solidFill>
                  <a:srgbClr val="FF0000"/>
                </a:solidFill>
              </a:rPr>
              <a:t>Slip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urface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4000" y="2971800"/>
            <a:ext cx="0" cy="990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43400" y="2971800"/>
            <a:ext cx="304800" cy="9906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648200" y="2971800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343400" y="3962400"/>
            <a:ext cx="9906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572000" y="3200400"/>
            <a:ext cx="762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495800" y="3429000"/>
            <a:ext cx="8382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419600" y="3657600"/>
            <a:ext cx="9144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0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803931" cy="533399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743200" y="4267200"/>
            <a:ext cx="1447800" cy="838200"/>
          </a:xfrm>
          <a:prstGeom prst="straightConnector1">
            <a:avLst/>
          </a:prstGeom>
          <a:ln w="857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0" y="5188802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or three Pile Rows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257801" y="3288423"/>
            <a:ext cx="1371599" cy="419100"/>
          </a:xfrm>
          <a:prstGeom prst="straightConnector1">
            <a:avLst/>
          </a:prstGeom>
          <a:ln w="857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75131" y="38055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Geofoam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WALL 10 – GROUP ANALYSIS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6572"/>
            <a:ext cx="3497335" cy="48095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16572"/>
            <a:ext cx="3716481" cy="4809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16572"/>
            <a:ext cx="3584504" cy="479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274638"/>
            <a:ext cx="9906000" cy="1143000"/>
          </a:xfrm>
        </p:spPr>
        <p:txBody>
          <a:bodyPr/>
          <a:lstStyle/>
          <a:p>
            <a:pPr algn="ctr"/>
            <a:r>
              <a:rPr lang="en-US" dirty="0" smtClean="0"/>
              <a:t>GEOTECHNICAL SUBSURFACE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525963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Started in 1999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Completed in 2013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340 SPT borings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Conventional sampling &amp; testing</a:t>
            </a:r>
          </a:p>
          <a:p>
            <a:pPr lvl="1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Supplemental Cone Penetration Testing (CPT)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Two site-specific seismic studies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322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457200" y="3508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WALL 10 CONSTRUCTION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1981200"/>
            <a:ext cx="5892800" cy="441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8551" y="950100"/>
            <a:ext cx="4545151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 txBox="1">
            <a:spLocks/>
          </p:cNvSpPr>
          <p:nvPr/>
        </p:nvSpPr>
        <p:spPr>
          <a:xfrm>
            <a:off x="457200" y="3508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WALL 10 CONSTRUCTION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20" y="1033419"/>
            <a:ext cx="6703980" cy="5060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662551" cy="50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PROJECT PROGRESS (JUNE 2015)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43000"/>
            <a:ext cx="7200900" cy="480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86" y="999359"/>
            <a:ext cx="7644962" cy="50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066800"/>
            <a:ext cx="7429500" cy="495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16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BRIDGE 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0" y="838200"/>
            <a:ext cx="6939000" cy="520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3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BRIDGE 1</a:t>
            </a:r>
            <a:endParaRPr lang="en-US" dirty="0"/>
          </a:p>
        </p:txBody>
      </p:sp>
      <p:pic>
        <p:nvPicPr>
          <p:cNvPr id="2" name="IMG_195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10668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90601"/>
            <a:ext cx="7086600" cy="5105399"/>
          </a:xfrm>
        </p:spPr>
      </p:pic>
      <p:sp>
        <p:nvSpPr>
          <p:cNvPr id="58372" name="Title 1"/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/>
              <a:t>PROJECT PROGRESS (August, 2016)</a:t>
            </a:r>
          </a:p>
        </p:txBody>
      </p:sp>
    </p:spTree>
    <p:extLst>
      <p:ext uri="{BB962C8B-B14F-4D97-AF65-F5344CB8AC3E}">
        <p14:creationId xmlns:p14="http://schemas.microsoft.com/office/powerpoint/2010/main" val="21677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93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950" y="685800"/>
            <a:ext cx="6953250" cy="5562600"/>
          </a:xfrm>
        </p:spPr>
      </p:pic>
    </p:spTree>
    <p:extLst>
      <p:ext uri="{BB962C8B-B14F-4D97-AF65-F5344CB8AC3E}">
        <p14:creationId xmlns:p14="http://schemas.microsoft.com/office/powerpoint/2010/main" val="22679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041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304800"/>
            <a:ext cx="6324600" cy="6286500"/>
          </a:xfrm>
        </p:spPr>
      </p:pic>
    </p:spTree>
    <p:extLst>
      <p:ext uri="{BB962C8B-B14F-4D97-AF65-F5344CB8AC3E}">
        <p14:creationId xmlns:p14="http://schemas.microsoft.com/office/powerpoint/2010/main" val="32569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2" y="914400"/>
            <a:ext cx="7354078" cy="4804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79" y="387532"/>
            <a:ext cx="4285421" cy="56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8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274638"/>
            <a:ext cx="9906000" cy="1143000"/>
          </a:xfrm>
        </p:spPr>
        <p:txBody>
          <a:bodyPr/>
          <a:lstStyle/>
          <a:p>
            <a:pPr algn="ctr"/>
            <a:r>
              <a:rPr lang="en-US" dirty="0" smtClean="0"/>
              <a:t>GENERAL SUBSURFACE CONDITIONS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717"/>
            <a:ext cx="4488177" cy="55815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78" y="1219200"/>
            <a:ext cx="4503422" cy="55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7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077199" cy="5077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SITE-SPECIFIC SEISMIC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55" y="1033130"/>
            <a:ext cx="4097482" cy="4778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pPr algn="ctr"/>
            <a:r>
              <a:rPr lang="en-US" dirty="0" smtClean="0"/>
              <a:t>BENEFIT OF SITE-SPECIFIC STUDY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974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I-40/I-240 Interchange Bridge1, Memphis, TN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0" y="4343400"/>
            <a:ext cx="2133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" y="1066800"/>
            <a:ext cx="4249882" cy="54998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00" y="4234934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Pile Tip El. 215.5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219200" y="4648200"/>
            <a:ext cx="2133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343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Pile Tip El. 209.5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26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274638"/>
            <a:ext cx="9906000" cy="1143000"/>
          </a:xfrm>
        </p:spPr>
        <p:txBody>
          <a:bodyPr/>
          <a:lstStyle/>
          <a:p>
            <a:pPr algn="ctr"/>
            <a:r>
              <a:rPr lang="en-US" dirty="0" smtClean="0"/>
              <a:t>PILE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525963"/>
          </a:xfrm>
        </p:spPr>
        <p:txBody>
          <a:bodyPr/>
          <a:lstStyle/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Pile </a:t>
            </a:r>
            <a:r>
              <a:rPr lang="en-US" sz="2800" dirty="0" smtClean="0"/>
              <a:t>resistance</a:t>
            </a:r>
            <a:r>
              <a:rPr lang="en-US" sz="2800" dirty="0" smtClean="0"/>
              <a:t> has </a:t>
            </a:r>
            <a:r>
              <a:rPr lang="en-US" sz="2800" dirty="0" smtClean="0"/>
              <a:t>been typically evaluated by performing static load tests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Installation blow counts of driven piles have been used as a QC tool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The Engineering News (EN) formula has been used to assess the capacity (FoS = 6.0)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800" dirty="0" smtClean="0"/>
              <a:t>TDOT decided to allow high-strain dynamic testing of piles as the sole method of resistance evaluation </a:t>
            </a:r>
          </a:p>
        </p:txBody>
      </p:sp>
    </p:spTree>
    <p:extLst>
      <p:ext uri="{BB962C8B-B14F-4D97-AF65-F5344CB8AC3E}">
        <p14:creationId xmlns:p14="http://schemas.microsoft.com/office/powerpoint/2010/main" val="377734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print 2">
    <a:dk1>
      <a:srgbClr val="40458C"/>
    </a:dk1>
    <a:lt1>
      <a:srgbClr val="FFFFFF"/>
    </a:lt1>
    <a:dk2>
      <a:srgbClr val="660066"/>
    </a:dk2>
    <a:lt2>
      <a:srgbClr val="B7C1EB"/>
    </a:lt2>
    <a:accent1>
      <a:srgbClr val="ECD882"/>
    </a:accent1>
    <a:accent2>
      <a:srgbClr val="B2B2B2"/>
    </a:accent2>
    <a:accent3>
      <a:srgbClr val="FFFFFF"/>
    </a:accent3>
    <a:accent4>
      <a:srgbClr val="353A77"/>
    </a:accent4>
    <a:accent5>
      <a:srgbClr val="F4E9C1"/>
    </a:accent5>
    <a:accent6>
      <a:srgbClr val="A1A1A1"/>
    </a:accent6>
    <a:hlink>
      <a:srgbClr val="6F89F7"/>
    </a:hlink>
    <a:folHlink>
      <a:srgbClr val="CFDBFD"/>
    </a:folHlink>
  </a:clrScheme>
  <a:fontScheme name="Blueprin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Ripple 3">
    <a:dk1>
      <a:srgbClr val="008AE8"/>
    </a:dk1>
    <a:lt1>
      <a:srgbClr val="FFFFFF"/>
    </a:lt1>
    <a:dk2>
      <a:srgbClr val="0068AE"/>
    </a:dk2>
    <a:lt2>
      <a:srgbClr val="CCECFF"/>
    </a:lt2>
    <a:accent1>
      <a:srgbClr val="009999"/>
    </a:accent1>
    <a:accent2>
      <a:srgbClr val="0088E4"/>
    </a:accent2>
    <a:accent3>
      <a:srgbClr val="AAB9D3"/>
    </a:accent3>
    <a:accent4>
      <a:srgbClr val="DADADA"/>
    </a:accent4>
    <a:accent5>
      <a:srgbClr val="AACACA"/>
    </a:accent5>
    <a:accent6>
      <a:srgbClr val="007BCF"/>
    </a:accent6>
    <a:hlink>
      <a:srgbClr val="99FF99"/>
    </a:hlink>
    <a:folHlink>
      <a:srgbClr val="AFE1FF"/>
    </a:folHlink>
  </a:clrScheme>
  <a:fontScheme name="Ripp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MasterPresentation</Template>
  <TotalTime>17326</TotalTime>
  <Words>1929</Words>
  <Application>Microsoft Office PowerPoint</Application>
  <PresentationFormat>On-screen Show (4:3)</PresentationFormat>
  <Paragraphs>735</Paragraphs>
  <Slides>59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MasterPresentation</vt:lpstr>
      <vt:lpstr>GEOTECHNICAL CHALLENGES: I-40/I-240 INTERCHANGE PHASE II</vt:lpstr>
      <vt:lpstr>OUTLINE</vt:lpstr>
      <vt:lpstr>I-40/I-240 EAST INTERCHANGE</vt:lpstr>
      <vt:lpstr>PROJECT SUMMARY</vt:lpstr>
      <vt:lpstr>GEOTECHNICAL SUBSURFACE EXPLORATION</vt:lpstr>
      <vt:lpstr>GENERAL SUBSURFACE CONDITIONS</vt:lpstr>
      <vt:lpstr>SITE-SPECIFIC SEISMIC STUDY</vt:lpstr>
      <vt:lpstr>BENEFIT OF SITE-SPECIFIC STUDY</vt:lpstr>
      <vt:lpstr>PILE DYNAMICS</vt:lpstr>
      <vt:lpstr>PILE DYNAMICS cont.</vt:lpstr>
      <vt:lpstr>TEST PILE INSTALLATION SUMMARY</vt:lpstr>
      <vt:lpstr>SUMMARY OF TEST RESULTS</vt:lpstr>
      <vt:lpstr>OBJECTIVES </vt:lpstr>
      <vt:lpstr>ESTIMATING SETUP </vt:lpstr>
      <vt:lpstr>SITE CORRELATION </vt:lpstr>
      <vt:lpstr>RESULTS </vt:lpstr>
      <vt:lpstr>RESULTS cont. </vt:lpstr>
      <vt:lpstr>PILE DRIVING FORMULA </vt:lpstr>
      <vt:lpstr>FORMULA COMPARISON </vt:lpstr>
      <vt:lpstr>FORMULA EVALUATION </vt:lpstr>
      <vt:lpstr>PowerPoint Presentation</vt:lpstr>
      <vt:lpstr>PowerPoint Presentation</vt:lpstr>
      <vt:lpstr>PILE INTEGRITY</vt:lpstr>
      <vt:lpstr>PILE INTEGRITY-cont.</vt:lpstr>
      <vt:lpstr>PILE INTEGRITY-cont.</vt:lpstr>
      <vt:lpstr>DETECTING DAMAGED PILES HAMMER MALFUNCTION</vt:lpstr>
      <vt:lpstr>PowerPoint Presentation</vt:lpstr>
      <vt:lpstr>PILE EMBEDMENT</vt:lpstr>
      <vt:lpstr>CPT</vt:lpstr>
      <vt:lpstr>CPT</vt:lpstr>
      <vt:lpstr>CPT</vt:lpstr>
      <vt:lpstr>CPT AREAS OF STUDY</vt:lpstr>
      <vt:lpstr>SUPPLEMENTAL LIQUEFACTION STUDY</vt:lpstr>
      <vt:lpstr>IMPACT OF PILE DRIVING</vt:lpstr>
      <vt:lpstr>PowerPoint Presentation</vt:lpstr>
      <vt:lpstr>WALLS 17 AND 19</vt:lpstr>
      <vt:lpstr>PowerPoint Presentation</vt:lpstr>
      <vt:lpstr>WALLS 15 &amp;16</vt:lpstr>
      <vt:lpstr>WALL 21</vt:lpstr>
      <vt:lpstr>WALL 21</vt:lpstr>
      <vt:lpstr>WALL 10</vt:lpstr>
      <vt:lpstr>WALL 10</vt:lpstr>
      <vt:lpstr>WALL 10 CHALLENGE</vt:lpstr>
      <vt:lpstr>WALL 10 CHALLENGE cont.</vt:lpstr>
      <vt:lpstr>WALL 10</vt:lpstr>
      <vt:lpstr>WALL 10</vt:lpstr>
      <vt:lpstr>LPILE ANALYSIS</vt:lpstr>
      <vt:lpstr>WALL 10</vt:lpstr>
      <vt:lpstr>WALL 10 – GROUP ANALYSIS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Shear Wave Surveying for  Seismic Analysis</dc:title>
  <dc:creator>msr</dc:creator>
  <cp:lastModifiedBy>ash</cp:lastModifiedBy>
  <cp:revision>313</cp:revision>
  <dcterms:created xsi:type="dcterms:W3CDTF">2012-06-21T13:25:41Z</dcterms:created>
  <dcterms:modified xsi:type="dcterms:W3CDTF">2016-11-08T02:58:11Z</dcterms:modified>
</cp:coreProperties>
</file>